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3486" y="1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9C4685C-4F3C-4473-9DE5-018CFC97E90D}"/>
              </a:ext>
            </a:extLst>
          </p:cNvPr>
          <p:cNvGrpSpPr/>
          <p:nvPr/>
        </p:nvGrpSpPr>
        <p:grpSpPr>
          <a:xfrm>
            <a:off x="6687126" y="1636955"/>
            <a:ext cx="2480806" cy="1371600"/>
            <a:chOff x="8413023" y="1199191"/>
            <a:chExt cx="7072472" cy="3910261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77AD45CC-9F8D-4CCC-A436-7D202C77E1D3}"/>
                </a:ext>
              </a:extLst>
            </p:cNvPr>
            <p:cNvSpPr/>
            <p:nvPr/>
          </p:nvSpPr>
          <p:spPr>
            <a:xfrm>
              <a:off x="12393044" y="1805651"/>
              <a:ext cx="1530350" cy="1041091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BAD2FB21-5E53-4D45-BDC1-F168F1859923}"/>
                </a:ext>
              </a:extLst>
            </p:cNvPr>
            <p:cNvSpPr/>
            <p:nvPr/>
          </p:nvSpPr>
          <p:spPr>
            <a:xfrm>
              <a:off x="12393044" y="3268691"/>
              <a:ext cx="1530350" cy="1041091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6700ACC-8C65-4CED-AC16-76447BAE0425}"/>
                </a:ext>
              </a:extLst>
            </p:cNvPr>
            <p:cNvSpPr/>
            <p:nvPr/>
          </p:nvSpPr>
          <p:spPr>
            <a:xfrm>
              <a:off x="12887486" y="1805652"/>
              <a:ext cx="1035908" cy="942167"/>
            </a:xfrm>
            <a:custGeom>
              <a:avLst/>
              <a:gdLst>
                <a:gd name="connsiteX0" fmla="*/ 270733 w 1035908"/>
                <a:gd name="connsiteY0" fmla="*/ 0 h 942167"/>
                <a:gd name="connsiteX1" fmla="*/ 1035908 w 1035908"/>
                <a:gd name="connsiteY1" fmla="*/ 520546 h 942167"/>
                <a:gd name="connsiteX2" fmla="*/ 811793 w 1035908"/>
                <a:gd name="connsiteY2" fmla="*/ 888628 h 942167"/>
                <a:gd name="connsiteX3" fmla="*/ 716407 w 1035908"/>
                <a:gd name="connsiteY3" fmla="*/ 942167 h 942167"/>
                <a:gd name="connsiteX4" fmla="*/ 771080 w 1035908"/>
                <a:gd name="connsiteY4" fmla="*/ 865093 h 942167"/>
                <a:gd name="connsiteX5" fmla="*/ 832708 w 1035908"/>
                <a:gd name="connsiteY5" fmla="*/ 631517 h 942167"/>
                <a:gd name="connsiteX6" fmla="*/ 48483 w 1035908"/>
                <a:gd name="connsiteY6" fmla="*/ 31443 h 942167"/>
                <a:gd name="connsiteX7" fmla="*/ 0 w 1035908"/>
                <a:gd name="connsiteY7" fmla="*/ 35183 h 942167"/>
                <a:gd name="connsiteX8" fmla="*/ 116524 w 1035908"/>
                <a:gd name="connsiteY8" fmla="*/ 10576 h 942167"/>
                <a:gd name="connsiteX9" fmla="*/ 270733 w 1035908"/>
                <a:gd name="connsiteY9" fmla="*/ 0 h 94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908" h="942167">
                  <a:moveTo>
                    <a:pt x="270733" y="0"/>
                  </a:moveTo>
                  <a:cubicBezTo>
                    <a:pt x="693327" y="0"/>
                    <a:pt x="1035908" y="233056"/>
                    <a:pt x="1035908" y="520546"/>
                  </a:cubicBezTo>
                  <a:cubicBezTo>
                    <a:pt x="1035908" y="664291"/>
                    <a:pt x="950263" y="794427"/>
                    <a:pt x="811793" y="888628"/>
                  </a:cubicBezTo>
                  <a:lnTo>
                    <a:pt x="716407" y="942167"/>
                  </a:lnTo>
                  <a:lnTo>
                    <a:pt x="771080" y="865093"/>
                  </a:lnTo>
                  <a:cubicBezTo>
                    <a:pt x="810764" y="793301"/>
                    <a:pt x="832708" y="714370"/>
                    <a:pt x="832708" y="631517"/>
                  </a:cubicBezTo>
                  <a:cubicBezTo>
                    <a:pt x="832708" y="300105"/>
                    <a:pt x="481599" y="31443"/>
                    <a:pt x="48483" y="31443"/>
                  </a:cubicBezTo>
                  <a:lnTo>
                    <a:pt x="0" y="35183"/>
                  </a:lnTo>
                  <a:lnTo>
                    <a:pt x="116524" y="10576"/>
                  </a:lnTo>
                  <a:cubicBezTo>
                    <a:pt x="166335" y="3641"/>
                    <a:pt x="217909" y="0"/>
                    <a:pt x="270733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5D7F838-74D0-4E07-96DC-0920084F94F0}"/>
                </a:ext>
              </a:extLst>
            </p:cNvPr>
            <p:cNvSpPr/>
            <p:nvPr/>
          </p:nvSpPr>
          <p:spPr>
            <a:xfrm>
              <a:off x="13027120" y="3331159"/>
              <a:ext cx="896274" cy="978624"/>
            </a:xfrm>
            <a:custGeom>
              <a:avLst/>
              <a:gdLst>
                <a:gd name="connsiteX0" fmla="*/ 487330 w 896274"/>
                <a:gd name="connsiteY0" fmla="*/ 0 h 978624"/>
                <a:gd name="connsiteX1" fmla="*/ 558915 w 896274"/>
                <a:gd name="connsiteY1" fmla="*/ 26433 h 978624"/>
                <a:gd name="connsiteX2" fmla="*/ 896274 w 896274"/>
                <a:gd name="connsiteY2" fmla="*/ 458078 h 978624"/>
                <a:gd name="connsiteX3" fmla="*/ 131099 w 896274"/>
                <a:gd name="connsiteY3" fmla="*/ 978624 h 978624"/>
                <a:gd name="connsiteX4" fmla="*/ 0 w 896274"/>
                <a:gd name="connsiteY4" fmla="*/ 969633 h 978624"/>
                <a:gd name="connsiteX5" fmla="*/ 41498 w 896274"/>
                <a:gd name="connsiteY5" fmla="*/ 966432 h 978624"/>
                <a:gd name="connsiteX6" fmla="*/ 667674 w 896274"/>
                <a:gd name="connsiteY6" fmla="*/ 378549 h 978624"/>
                <a:gd name="connsiteX7" fmla="*/ 533741 w 896274"/>
                <a:gd name="connsiteY7" fmla="*/ 43042 h 978624"/>
                <a:gd name="connsiteX8" fmla="*/ 487330 w 896274"/>
                <a:gd name="connsiteY8" fmla="*/ 0 h 978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274" h="978624">
                  <a:moveTo>
                    <a:pt x="487330" y="0"/>
                  </a:moveTo>
                  <a:lnTo>
                    <a:pt x="558915" y="26433"/>
                  </a:lnTo>
                  <a:cubicBezTo>
                    <a:pt x="762454" y="119979"/>
                    <a:pt x="896274" y="278397"/>
                    <a:pt x="896274" y="458078"/>
                  </a:cubicBezTo>
                  <a:cubicBezTo>
                    <a:pt x="896274" y="745568"/>
                    <a:pt x="553693" y="978624"/>
                    <a:pt x="131099" y="978624"/>
                  </a:cubicBezTo>
                  <a:lnTo>
                    <a:pt x="0" y="969633"/>
                  </a:lnTo>
                  <a:lnTo>
                    <a:pt x="41498" y="966432"/>
                  </a:lnTo>
                  <a:cubicBezTo>
                    <a:pt x="398856" y="910477"/>
                    <a:pt x="667674" y="668535"/>
                    <a:pt x="667674" y="378549"/>
                  </a:cubicBezTo>
                  <a:cubicBezTo>
                    <a:pt x="667674" y="254270"/>
                    <a:pt x="618300" y="138814"/>
                    <a:pt x="533741" y="43042"/>
                  </a:cubicBezTo>
                  <a:lnTo>
                    <a:pt x="48733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6520D1E2-D090-4D87-AB5F-C58527199F6F}"/>
                </a:ext>
              </a:extLst>
            </p:cNvPr>
            <p:cNvSpPr/>
            <p:nvPr/>
          </p:nvSpPr>
          <p:spPr>
            <a:xfrm rot="1800000">
              <a:off x="10171253" y="4321296"/>
              <a:ext cx="1298039" cy="588414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F755385E-35BB-465A-A325-66A605469A58}"/>
                </a:ext>
              </a:extLst>
            </p:cNvPr>
            <p:cNvSpPr/>
            <p:nvPr/>
          </p:nvSpPr>
          <p:spPr>
            <a:xfrm>
              <a:off x="10159884" y="1199191"/>
              <a:ext cx="2233158" cy="1360408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00CB9B7-938B-4A5E-8EDD-A8C292D576E7}"/>
                </a:ext>
              </a:extLst>
            </p:cNvPr>
            <p:cNvSpPr/>
            <p:nvPr/>
          </p:nvSpPr>
          <p:spPr>
            <a:xfrm>
              <a:off x="8413023" y="1637222"/>
              <a:ext cx="7072471" cy="2838450"/>
            </a:xfrm>
            <a:custGeom>
              <a:avLst/>
              <a:gdLst>
                <a:gd name="connsiteX0" fmla="*/ 2962904 w 7072471"/>
                <a:gd name="connsiteY0" fmla="*/ 0 h 2838450"/>
                <a:gd name="connsiteX1" fmla="*/ 5165636 w 7072471"/>
                <a:gd name="connsiteY1" fmla="*/ 876778 h 2838450"/>
                <a:gd name="connsiteX2" fmla="*/ 5243424 w 7072471"/>
                <a:gd name="connsiteY2" fmla="*/ 1081278 h 2838450"/>
                <a:gd name="connsiteX3" fmla="*/ 5313077 w 7072471"/>
                <a:gd name="connsiteY3" fmla="*/ 1088896 h 2838450"/>
                <a:gd name="connsiteX4" fmla="*/ 5684197 w 7072471"/>
                <a:gd name="connsiteY4" fmla="*/ 1011857 h 2838450"/>
                <a:gd name="connsiteX5" fmla="*/ 5792111 w 7072471"/>
                <a:gd name="connsiteY5" fmla="*/ 950102 h 2838450"/>
                <a:gd name="connsiteX6" fmla="*/ 5803925 w 7072471"/>
                <a:gd name="connsiteY6" fmla="*/ 934522 h 2838450"/>
                <a:gd name="connsiteX7" fmla="*/ 6431121 w 7072471"/>
                <a:gd name="connsiteY7" fmla="*/ 657225 h 2838450"/>
                <a:gd name="connsiteX8" fmla="*/ 7072471 w 7072471"/>
                <a:gd name="connsiteY8" fmla="*/ 1425575 h 2838450"/>
                <a:gd name="connsiteX9" fmla="*/ 6431121 w 7072471"/>
                <a:gd name="connsiteY9" fmla="*/ 2181225 h 2838450"/>
                <a:gd name="connsiteX10" fmla="*/ 5884613 w 7072471"/>
                <a:gd name="connsiteY10" fmla="*/ 1983271 h 2838450"/>
                <a:gd name="connsiteX11" fmla="*/ 5864125 w 7072471"/>
                <a:gd name="connsiteY11" fmla="*/ 1963125 h 2838450"/>
                <a:gd name="connsiteX12" fmla="*/ 5796438 w 7072471"/>
                <a:gd name="connsiteY12" fmla="*/ 1908297 h 2838450"/>
                <a:gd name="connsiteX13" fmla="*/ 5313077 w 7072471"/>
                <a:gd name="connsiteY13" fmla="*/ 1767026 h 2838450"/>
                <a:gd name="connsiteX14" fmla="*/ 5246364 w 7072471"/>
                <a:gd name="connsiteY14" fmla="*/ 1774323 h 2838450"/>
                <a:gd name="connsiteX15" fmla="*/ 5182206 w 7072471"/>
                <a:gd name="connsiteY15" fmla="*/ 1949802 h 2838450"/>
                <a:gd name="connsiteX16" fmla="*/ 2962904 w 7072471"/>
                <a:gd name="connsiteY16" fmla="*/ 2838450 h 2838450"/>
                <a:gd name="connsiteX17" fmla="*/ 133206 w 7072471"/>
                <a:gd name="connsiteY17" fmla="*/ 1841259 h 2838450"/>
                <a:gd name="connsiteX18" fmla="*/ 75451 w 7072471"/>
                <a:gd name="connsiteY18" fmla="*/ 1733667 h 2838450"/>
                <a:gd name="connsiteX19" fmla="*/ 91774 w 7072471"/>
                <a:gd name="connsiteY19" fmla="*/ 1727972 h 2838450"/>
                <a:gd name="connsiteX20" fmla="*/ 296058 w 7072471"/>
                <a:gd name="connsiteY20" fmla="*/ 1507849 h 2838450"/>
                <a:gd name="connsiteX21" fmla="*/ 72854 w 7072471"/>
                <a:gd name="connsiteY21" fmla="*/ 1599174 h 2838450"/>
                <a:gd name="connsiteX22" fmla="*/ 29500 w 7072471"/>
                <a:gd name="connsiteY22" fmla="*/ 1608908 h 2838450"/>
                <a:gd name="connsiteX23" fmla="*/ 15297 w 7072471"/>
                <a:gd name="connsiteY23" fmla="*/ 1564333 h 2838450"/>
                <a:gd name="connsiteX24" fmla="*/ 0 w 7072471"/>
                <a:gd name="connsiteY24" fmla="*/ 1419225 h 2838450"/>
                <a:gd name="connsiteX25" fmla="*/ 2962904 w 7072471"/>
                <a:gd name="connsiteY25" fmla="*/ 0 h 28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72471" h="2838450">
                  <a:moveTo>
                    <a:pt x="2962904" y="0"/>
                  </a:moveTo>
                  <a:cubicBezTo>
                    <a:pt x="4190180" y="0"/>
                    <a:pt x="4891620" y="364070"/>
                    <a:pt x="5165636" y="876778"/>
                  </a:cubicBezTo>
                  <a:lnTo>
                    <a:pt x="5243424" y="1081278"/>
                  </a:lnTo>
                  <a:lnTo>
                    <a:pt x="5313077" y="1088896"/>
                  </a:lnTo>
                  <a:cubicBezTo>
                    <a:pt x="5440526" y="1092746"/>
                    <a:pt x="5567876" y="1066605"/>
                    <a:pt x="5684197" y="1011857"/>
                  </a:cubicBezTo>
                  <a:lnTo>
                    <a:pt x="5792111" y="950102"/>
                  </a:lnTo>
                  <a:lnTo>
                    <a:pt x="5803925" y="934522"/>
                  </a:lnTo>
                  <a:cubicBezTo>
                    <a:pt x="5953005" y="765170"/>
                    <a:pt x="6178617" y="657225"/>
                    <a:pt x="6431121" y="657225"/>
                  </a:cubicBezTo>
                  <a:cubicBezTo>
                    <a:pt x="6880018" y="657225"/>
                    <a:pt x="7072471" y="1004734"/>
                    <a:pt x="7072471" y="1425575"/>
                  </a:cubicBezTo>
                  <a:cubicBezTo>
                    <a:pt x="7072471" y="1846416"/>
                    <a:pt x="6880018" y="2181225"/>
                    <a:pt x="6431121" y="2181225"/>
                  </a:cubicBezTo>
                  <a:cubicBezTo>
                    <a:pt x="6220701" y="2181225"/>
                    <a:pt x="6028956" y="2106263"/>
                    <a:pt x="5884613" y="1983271"/>
                  </a:cubicBezTo>
                  <a:lnTo>
                    <a:pt x="5864125" y="1963125"/>
                  </a:lnTo>
                  <a:lnTo>
                    <a:pt x="5796438" y="1908297"/>
                  </a:lnTo>
                  <a:cubicBezTo>
                    <a:pt x="5652764" y="1810077"/>
                    <a:pt x="5483009" y="1761893"/>
                    <a:pt x="5313077" y="1767026"/>
                  </a:cubicBezTo>
                  <a:lnTo>
                    <a:pt x="5246364" y="1774323"/>
                  </a:lnTo>
                  <a:lnTo>
                    <a:pt x="5182206" y="1949802"/>
                  </a:lnTo>
                  <a:cubicBezTo>
                    <a:pt x="4920619" y="2472918"/>
                    <a:pt x="4215748" y="2838450"/>
                    <a:pt x="2962904" y="2838450"/>
                  </a:cubicBezTo>
                  <a:cubicBezTo>
                    <a:pt x="1633356" y="2838450"/>
                    <a:pt x="508344" y="2418981"/>
                    <a:pt x="133206" y="1841259"/>
                  </a:cubicBezTo>
                  <a:lnTo>
                    <a:pt x="75451" y="1733667"/>
                  </a:lnTo>
                  <a:lnTo>
                    <a:pt x="91774" y="1727972"/>
                  </a:lnTo>
                  <a:cubicBezTo>
                    <a:pt x="220825" y="1674031"/>
                    <a:pt x="302303" y="1592766"/>
                    <a:pt x="296058" y="1507849"/>
                  </a:cubicBezTo>
                  <a:cubicBezTo>
                    <a:pt x="232075" y="1544978"/>
                    <a:pt x="156095" y="1575862"/>
                    <a:pt x="72854" y="1599174"/>
                  </a:cubicBezTo>
                  <a:lnTo>
                    <a:pt x="29500" y="1608908"/>
                  </a:lnTo>
                  <a:lnTo>
                    <a:pt x="15297" y="1564333"/>
                  </a:lnTo>
                  <a:cubicBezTo>
                    <a:pt x="5182" y="1516622"/>
                    <a:pt x="0" y="1468214"/>
                    <a:pt x="0" y="1419225"/>
                  </a:cubicBezTo>
                  <a:cubicBezTo>
                    <a:pt x="0" y="635409"/>
                    <a:pt x="1326537" y="0"/>
                    <a:pt x="2962904" y="0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7">
              <a:extLst>
                <a:ext uri="{FF2B5EF4-FFF2-40B4-BE49-F238E27FC236}">
                  <a16:creationId xmlns:a16="http://schemas.microsoft.com/office/drawing/2014/main" id="{29716961-4819-43F9-A53F-59A8B0743B13}"/>
                </a:ext>
              </a:extLst>
            </p:cNvPr>
            <p:cNvSpPr/>
            <p:nvPr/>
          </p:nvSpPr>
          <p:spPr>
            <a:xfrm>
              <a:off x="14031344" y="2301169"/>
              <a:ext cx="1454150" cy="1524000"/>
            </a:xfrm>
            <a:custGeom>
              <a:avLst/>
              <a:gdLst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454150"/>
                <a:gd name="connsiteY0" fmla="*/ 762000 h 1524000"/>
                <a:gd name="connsiteX1" fmla="*/ 812800 w 1454150"/>
                <a:gd name="connsiteY1" fmla="*/ 0 h 1524000"/>
                <a:gd name="connsiteX2" fmla="*/ 1454150 w 1454150"/>
                <a:gd name="connsiteY2" fmla="*/ 768350 h 1524000"/>
                <a:gd name="connsiteX3" fmla="*/ 812800 w 1454150"/>
                <a:gd name="connsiteY3" fmla="*/ 1524000 h 1524000"/>
                <a:gd name="connsiteX4" fmla="*/ 0 w 145415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150" h="1524000">
                  <a:moveTo>
                    <a:pt x="0" y="762000"/>
                  </a:moveTo>
                  <a:cubicBezTo>
                    <a:pt x="0" y="341159"/>
                    <a:pt x="363903" y="0"/>
                    <a:pt x="812800" y="0"/>
                  </a:cubicBezTo>
                  <a:cubicBezTo>
                    <a:pt x="1261697" y="0"/>
                    <a:pt x="1454150" y="347509"/>
                    <a:pt x="1454150" y="768350"/>
                  </a:cubicBezTo>
                  <a:cubicBezTo>
                    <a:pt x="1454150" y="1189191"/>
                    <a:pt x="1261697" y="1524000"/>
                    <a:pt x="812800" y="1524000"/>
                  </a:cubicBezTo>
                  <a:cubicBezTo>
                    <a:pt x="363903" y="1524000"/>
                    <a:pt x="0" y="1182841"/>
                    <a:pt x="0" y="76200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FD52306-84E9-4379-80CA-78F325A71318}"/>
                </a:ext>
              </a:extLst>
            </p:cNvPr>
            <p:cNvSpPr/>
            <p:nvPr/>
          </p:nvSpPr>
          <p:spPr>
            <a:xfrm>
              <a:off x="9416788" y="1906621"/>
              <a:ext cx="851546" cy="2264205"/>
            </a:xfrm>
            <a:custGeom>
              <a:avLst/>
              <a:gdLst>
                <a:gd name="connsiteX0" fmla="*/ 227126 w 851546"/>
                <a:gd name="connsiteY0" fmla="*/ 0 h 2264205"/>
                <a:gd name="connsiteX1" fmla="*/ 274858 w 851546"/>
                <a:gd name="connsiteY1" fmla="*/ 29928 h 2264205"/>
                <a:gd name="connsiteX2" fmla="*/ 851546 w 851546"/>
                <a:gd name="connsiteY2" fmla="*/ 1108489 h 2264205"/>
                <a:gd name="connsiteX3" fmla="*/ 274858 w 851546"/>
                <a:gd name="connsiteY3" fmla="*/ 2174413 h 2264205"/>
                <a:gd name="connsiteX4" fmla="*/ 128157 w 851546"/>
                <a:gd name="connsiteY4" fmla="*/ 2264205 h 2264205"/>
                <a:gd name="connsiteX5" fmla="*/ 74457 w 851546"/>
                <a:gd name="connsiteY5" fmla="*/ 2244970 h 2264205"/>
                <a:gd name="connsiteX6" fmla="*/ 0 w 851546"/>
                <a:gd name="connsiteY6" fmla="*/ 2212556 h 2264205"/>
                <a:gd name="connsiteX7" fmla="*/ 35655 w 851546"/>
                <a:gd name="connsiteY7" fmla="*/ 2195805 h 2264205"/>
                <a:gd name="connsiteX8" fmla="*/ 743096 w 851546"/>
                <a:gd name="connsiteY8" fmla="*/ 1107679 h 2264205"/>
                <a:gd name="connsiteX9" fmla="*/ 187775 w 851546"/>
                <a:gd name="connsiteY9" fmla="*/ 98222 h 2264205"/>
                <a:gd name="connsiteX10" fmla="*/ 100830 w 851546"/>
                <a:gd name="connsiteY10" fmla="*/ 45238 h 2264205"/>
                <a:gd name="connsiteX11" fmla="*/ 227126 w 851546"/>
                <a:gd name="connsiteY11" fmla="*/ 0 h 226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1546" h="2264205">
                  <a:moveTo>
                    <a:pt x="227126" y="0"/>
                  </a:moveTo>
                  <a:lnTo>
                    <a:pt x="274858" y="29928"/>
                  </a:lnTo>
                  <a:cubicBezTo>
                    <a:pt x="669410" y="307498"/>
                    <a:pt x="851546" y="689752"/>
                    <a:pt x="851546" y="1108489"/>
                  </a:cubicBezTo>
                  <a:cubicBezTo>
                    <a:pt x="851546" y="1527226"/>
                    <a:pt x="669410" y="1903161"/>
                    <a:pt x="274858" y="2174413"/>
                  </a:cubicBezTo>
                  <a:lnTo>
                    <a:pt x="128157" y="2264205"/>
                  </a:lnTo>
                  <a:lnTo>
                    <a:pt x="74457" y="2244970"/>
                  </a:lnTo>
                  <a:lnTo>
                    <a:pt x="0" y="2212556"/>
                  </a:lnTo>
                  <a:lnTo>
                    <a:pt x="35655" y="2195805"/>
                  </a:lnTo>
                  <a:cubicBezTo>
                    <a:pt x="521121" y="1938773"/>
                    <a:pt x="743096" y="1548576"/>
                    <a:pt x="743096" y="1107679"/>
                  </a:cubicBezTo>
                  <a:cubicBezTo>
                    <a:pt x="743096" y="715771"/>
                    <a:pt x="567709" y="358008"/>
                    <a:pt x="187775" y="98222"/>
                  </a:cubicBezTo>
                  <a:lnTo>
                    <a:pt x="100830" y="45238"/>
                  </a:lnTo>
                  <a:lnTo>
                    <a:pt x="22712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F32250-34D4-4FAB-9390-4B29F0BF4789}"/>
                </a:ext>
              </a:extLst>
            </p:cNvPr>
            <p:cNvSpPr/>
            <p:nvPr/>
          </p:nvSpPr>
          <p:spPr>
            <a:xfrm>
              <a:off x="9076575" y="2063589"/>
              <a:ext cx="723426" cy="1939976"/>
            </a:xfrm>
            <a:custGeom>
              <a:avLst/>
              <a:gdLst>
                <a:gd name="connsiteX0" fmla="*/ 183989 w 723426"/>
                <a:gd name="connsiteY0" fmla="*/ 0 h 1939976"/>
                <a:gd name="connsiteX1" fmla="*/ 209439 w 723426"/>
                <a:gd name="connsiteY1" fmla="*/ 15509 h 1939976"/>
                <a:gd name="connsiteX2" fmla="*/ 723426 w 723426"/>
                <a:gd name="connsiteY2" fmla="*/ 949830 h 1939976"/>
                <a:gd name="connsiteX3" fmla="*/ 209439 w 723426"/>
                <a:gd name="connsiteY3" fmla="*/ 1873204 h 1939976"/>
                <a:gd name="connsiteX4" fmla="*/ 97199 w 723426"/>
                <a:gd name="connsiteY4" fmla="*/ 1939976 h 1939976"/>
                <a:gd name="connsiteX5" fmla="*/ 13031 w 723426"/>
                <a:gd name="connsiteY5" fmla="*/ 1895617 h 1939976"/>
                <a:gd name="connsiteX6" fmla="*/ 0 w 723426"/>
                <a:gd name="connsiteY6" fmla="*/ 1887270 h 1939976"/>
                <a:gd name="connsiteX7" fmla="*/ 120508 w 723426"/>
                <a:gd name="connsiteY7" fmla="*/ 1816908 h 1939976"/>
                <a:gd name="connsiteX8" fmla="*/ 612639 w 723426"/>
                <a:gd name="connsiteY8" fmla="*/ 949170 h 1939976"/>
                <a:gd name="connsiteX9" fmla="*/ 120508 w 723426"/>
                <a:gd name="connsiteY9" fmla="*/ 71146 h 1939976"/>
                <a:gd name="connsiteX10" fmla="*/ 87010 w 723426"/>
                <a:gd name="connsiteY10" fmla="*/ 51110 h 1939976"/>
                <a:gd name="connsiteX11" fmla="*/ 183989 w 723426"/>
                <a:gd name="connsiteY11" fmla="*/ 0 h 19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426" h="1939976">
                  <a:moveTo>
                    <a:pt x="183989" y="0"/>
                  </a:moveTo>
                  <a:lnTo>
                    <a:pt x="209439" y="15509"/>
                  </a:lnTo>
                  <a:cubicBezTo>
                    <a:pt x="561093" y="255959"/>
                    <a:pt x="723426" y="587093"/>
                    <a:pt x="723426" y="949830"/>
                  </a:cubicBezTo>
                  <a:cubicBezTo>
                    <a:pt x="723426" y="1312568"/>
                    <a:pt x="561093" y="1638228"/>
                    <a:pt x="209439" y="1873204"/>
                  </a:cubicBezTo>
                  <a:lnTo>
                    <a:pt x="97199" y="1939976"/>
                  </a:lnTo>
                  <a:lnTo>
                    <a:pt x="13031" y="1895617"/>
                  </a:lnTo>
                  <a:lnTo>
                    <a:pt x="0" y="1887270"/>
                  </a:lnTo>
                  <a:lnTo>
                    <a:pt x="120508" y="1816908"/>
                  </a:lnTo>
                  <a:cubicBezTo>
                    <a:pt x="457209" y="1596090"/>
                    <a:pt x="612639" y="1290052"/>
                    <a:pt x="612639" y="949170"/>
                  </a:cubicBezTo>
                  <a:cubicBezTo>
                    <a:pt x="612639" y="608289"/>
                    <a:pt x="457209" y="297107"/>
                    <a:pt x="120508" y="71146"/>
                  </a:cubicBezTo>
                  <a:lnTo>
                    <a:pt x="87010" y="51110"/>
                  </a:lnTo>
                  <a:lnTo>
                    <a:pt x="183989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A74828B-7601-43A8-95D5-C30773F4D875}"/>
                </a:ext>
              </a:extLst>
            </p:cNvPr>
            <p:cNvSpPr/>
            <p:nvPr/>
          </p:nvSpPr>
          <p:spPr>
            <a:xfrm>
              <a:off x="9173774" y="1951858"/>
              <a:ext cx="986110" cy="2167318"/>
            </a:xfrm>
            <a:custGeom>
              <a:avLst/>
              <a:gdLst>
                <a:gd name="connsiteX0" fmla="*/ 343844 w 986110"/>
                <a:gd name="connsiteY0" fmla="*/ 0 h 2167318"/>
                <a:gd name="connsiteX1" fmla="*/ 430789 w 986110"/>
                <a:gd name="connsiteY1" fmla="*/ 52984 h 2167318"/>
                <a:gd name="connsiteX2" fmla="*/ 986110 w 986110"/>
                <a:gd name="connsiteY2" fmla="*/ 1062441 h 2167318"/>
                <a:gd name="connsiteX3" fmla="*/ 278669 w 986110"/>
                <a:gd name="connsiteY3" fmla="*/ 2150567 h 2167318"/>
                <a:gd name="connsiteX4" fmla="*/ 243014 w 986110"/>
                <a:gd name="connsiteY4" fmla="*/ 2167318 h 2167318"/>
                <a:gd name="connsiteX5" fmla="*/ 107063 w 986110"/>
                <a:gd name="connsiteY5" fmla="*/ 2108132 h 2167318"/>
                <a:gd name="connsiteX6" fmla="*/ 0 w 986110"/>
                <a:gd name="connsiteY6" fmla="*/ 2051707 h 2167318"/>
                <a:gd name="connsiteX7" fmla="*/ 112240 w 986110"/>
                <a:gd name="connsiteY7" fmla="*/ 1984935 h 2167318"/>
                <a:gd name="connsiteX8" fmla="*/ 626227 w 986110"/>
                <a:gd name="connsiteY8" fmla="*/ 1061561 h 2167318"/>
                <a:gd name="connsiteX9" fmla="*/ 112240 w 986110"/>
                <a:gd name="connsiteY9" fmla="*/ 127240 h 2167318"/>
                <a:gd name="connsiteX10" fmla="*/ 86790 w 986110"/>
                <a:gd name="connsiteY10" fmla="*/ 111731 h 2167318"/>
                <a:gd name="connsiteX11" fmla="*/ 107063 w 986110"/>
                <a:gd name="connsiteY11" fmla="*/ 101046 h 2167318"/>
                <a:gd name="connsiteX12" fmla="*/ 317471 w 986110"/>
                <a:gd name="connsiteY12" fmla="*/ 9446 h 2167318"/>
                <a:gd name="connsiteX13" fmla="*/ 343844 w 986110"/>
                <a:gd name="connsiteY13" fmla="*/ 0 h 2167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110" h="2167318">
                  <a:moveTo>
                    <a:pt x="343844" y="0"/>
                  </a:moveTo>
                  <a:lnTo>
                    <a:pt x="430789" y="52984"/>
                  </a:lnTo>
                  <a:cubicBezTo>
                    <a:pt x="810723" y="312770"/>
                    <a:pt x="986110" y="670533"/>
                    <a:pt x="986110" y="1062441"/>
                  </a:cubicBezTo>
                  <a:cubicBezTo>
                    <a:pt x="986110" y="1503338"/>
                    <a:pt x="764135" y="1893535"/>
                    <a:pt x="278669" y="2150567"/>
                  </a:cubicBezTo>
                  <a:lnTo>
                    <a:pt x="243014" y="2167318"/>
                  </a:lnTo>
                  <a:lnTo>
                    <a:pt x="107063" y="2108132"/>
                  </a:lnTo>
                  <a:lnTo>
                    <a:pt x="0" y="2051707"/>
                  </a:lnTo>
                  <a:lnTo>
                    <a:pt x="112240" y="1984935"/>
                  </a:lnTo>
                  <a:cubicBezTo>
                    <a:pt x="463894" y="1749959"/>
                    <a:pt x="626227" y="1424299"/>
                    <a:pt x="626227" y="1061561"/>
                  </a:cubicBezTo>
                  <a:cubicBezTo>
                    <a:pt x="626227" y="698824"/>
                    <a:pt x="463894" y="367690"/>
                    <a:pt x="112240" y="127240"/>
                  </a:cubicBezTo>
                  <a:lnTo>
                    <a:pt x="86790" y="111731"/>
                  </a:lnTo>
                  <a:lnTo>
                    <a:pt x="107063" y="101046"/>
                  </a:lnTo>
                  <a:cubicBezTo>
                    <a:pt x="174086" y="68942"/>
                    <a:pt x="244305" y="38369"/>
                    <a:pt x="317471" y="9446"/>
                  </a:cubicBezTo>
                  <a:lnTo>
                    <a:pt x="34384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6CE0ECA-52BE-481F-90CE-688D0C3F802D}"/>
                </a:ext>
              </a:extLst>
            </p:cNvPr>
            <p:cNvGrpSpPr/>
            <p:nvPr/>
          </p:nvGrpSpPr>
          <p:grpSpPr>
            <a:xfrm>
              <a:off x="13598273" y="2566646"/>
              <a:ext cx="628767" cy="993112"/>
              <a:chOff x="6736079" y="2993174"/>
              <a:chExt cx="628767" cy="993112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BC5E61D-9DAF-43D9-92A8-032F7CC56532}"/>
                  </a:ext>
                </a:extLst>
              </p:cNvPr>
              <p:cNvSpPr/>
              <p:nvPr/>
            </p:nvSpPr>
            <p:spPr>
              <a:xfrm>
                <a:off x="7166083" y="2993174"/>
                <a:ext cx="198763" cy="993112"/>
              </a:xfrm>
              <a:custGeom>
                <a:avLst/>
                <a:gdLst>
                  <a:gd name="connsiteX0" fmla="*/ 194240 w 198763"/>
                  <a:gd name="connsiteY0" fmla="*/ 0 h 993112"/>
                  <a:gd name="connsiteX1" fmla="*/ 176657 w 198763"/>
                  <a:gd name="connsiteY1" fmla="*/ 52524 h 993112"/>
                  <a:gd name="connsiteX2" fmla="*/ 116039 w 198763"/>
                  <a:gd name="connsiteY2" fmla="*/ 489801 h 993112"/>
                  <a:gd name="connsiteX3" fmla="*/ 176657 w 198763"/>
                  <a:gd name="connsiteY3" fmla="*/ 927078 h 993112"/>
                  <a:gd name="connsiteX4" fmla="*/ 198763 w 198763"/>
                  <a:gd name="connsiteY4" fmla="*/ 993112 h 993112"/>
                  <a:gd name="connsiteX5" fmla="*/ 181184 w 198763"/>
                  <a:gd name="connsiteY5" fmla="*/ 978873 h 993112"/>
                  <a:gd name="connsiteX6" fmla="*/ 68943 w 198763"/>
                  <a:gd name="connsiteY6" fmla="*/ 914641 h 993112"/>
                  <a:gd name="connsiteX7" fmla="*/ 50445 w 198763"/>
                  <a:gd name="connsiteY7" fmla="*/ 907656 h 993112"/>
                  <a:gd name="connsiteX8" fmla="*/ 26892 w 198763"/>
                  <a:gd name="connsiteY8" fmla="*/ 801297 h 993112"/>
                  <a:gd name="connsiteX9" fmla="*/ 0 w 198763"/>
                  <a:gd name="connsiteY9" fmla="*/ 489800 h 993112"/>
                  <a:gd name="connsiteX10" fmla="*/ 26892 w 198763"/>
                  <a:gd name="connsiteY10" fmla="*/ 178303 h 993112"/>
                  <a:gd name="connsiteX11" fmla="*/ 46098 w 198763"/>
                  <a:gd name="connsiteY11" fmla="*/ 91577 h 993112"/>
                  <a:gd name="connsiteX12" fmla="*/ 68943 w 198763"/>
                  <a:gd name="connsiteY12" fmla="*/ 82433 h 993112"/>
                  <a:gd name="connsiteX13" fmla="*/ 176857 w 198763"/>
                  <a:gd name="connsiteY13" fmla="*/ 20678 h 993112"/>
                  <a:gd name="connsiteX14" fmla="*/ 188671 w 198763"/>
                  <a:gd name="connsiteY14" fmla="*/ 5098 h 993112"/>
                  <a:gd name="connsiteX15" fmla="*/ 194240 w 198763"/>
                  <a:gd name="connsiteY15" fmla="*/ 0 h 99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8763" h="993112">
                    <a:moveTo>
                      <a:pt x="194240" y="0"/>
                    </a:moveTo>
                    <a:lnTo>
                      <a:pt x="176657" y="52524"/>
                    </a:lnTo>
                    <a:cubicBezTo>
                      <a:pt x="136852" y="192699"/>
                      <a:pt x="116039" y="340023"/>
                      <a:pt x="116039" y="489801"/>
                    </a:cubicBezTo>
                    <a:cubicBezTo>
                      <a:pt x="116039" y="639580"/>
                      <a:pt x="136852" y="786904"/>
                      <a:pt x="176657" y="927078"/>
                    </a:cubicBezTo>
                    <a:lnTo>
                      <a:pt x="198763" y="993112"/>
                    </a:lnTo>
                    <a:lnTo>
                      <a:pt x="181184" y="978873"/>
                    </a:lnTo>
                    <a:cubicBezTo>
                      <a:pt x="145266" y="954318"/>
                      <a:pt x="107717" y="932890"/>
                      <a:pt x="68943" y="914641"/>
                    </a:cubicBezTo>
                    <a:lnTo>
                      <a:pt x="50445" y="907656"/>
                    </a:lnTo>
                    <a:lnTo>
                      <a:pt x="26892" y="801297"/>
                    </a:lnTo>
                    <a:cubicBezTo>
                      <a:pt x="9223" y="700629"/>
                      <a:pt x="0" y="596100"/>
                      <a:pt x="0" y="489800"/>
                    </a:cubicBezTo>
                    <a:cubicBezTo>
                      <a:pt x="0" y="383501"/>
                      <a:pt x="9223" y="278971"/>
                      <a:pt x="26892" y="178303"/>
                    </a:cubicBezTo>
                    <a:lnTo>
                      <a:pt x="46098" y="91577"/>
                    </a:lnTo>
                    <a:lnTo>
                      <a:pt x="68943" y="82433"/>
                    </a:lnTo>
                    <a:lnTo>
                      <a:pt x="176857" y="20678"/>
                    </a:lnTo>
                    <a:lnTo>
                      <a:pt x="188671" y="5098"/>
                    </a:lnTo>
                    <a:lnTo>
                      <a:pt x="194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B0993A7-E60E-4CF7-8BA2-F94B48BDB507}"/>
                  </a:ext>
                </a:extLst>
              </p:cNvPr>
              <p:cNvSpPr/>
              <p:nvPr/>
            </p:nvSpPr>
            <p:spPr>
              <a:xfrm>
                <a:off x="6736079" y="3134654"/>
                <a:ext cx="135348" cy="710086"/>
              </a:xfrm>
              <a:custGeom>
                <a:avLst/>
                <a:gdLst>
                  <a:gd name="connsiteX0" fmla="*/ 54228 w 135348"/>
                  <a:gd name="connsiteY0" fmla="*/ 0 h 710086"/>
                  <a:gd name="connsiteX1" fmla="*/ 58174 w 135348"/>
                  <a:gd name="connsiteY1" fmla="*/ 10374 h 710086"/>
                  <a:gd name="connsiteX2" fmla="*/ 127827 w 135348"/>
                  <a:gd name="connsiteY2" fmla="*/ 17992 h 710086"/>
                  <a:gd name="connsiteX3" fmla="*/ 131539 w 135348"/>
                  <a:gd name="connsiteY3" fmla="*/ 17887 h 710086"/>
                  <a:gd name="connsiteX4" fmla="*/ 106303 w 135348"/>
                  <a:gd name="connsiteY4" fmla="*/ 135333 h 710086"/>
                  <a:gd name="connsiteX5" fmla="*/ 91441 w 135348"/>
                  <a:gd name="connsiteY5" fmla="*/ 348321 h 710086"/>
                  <a:gd name="connsiteX6" fmla="*/ 106303 w 135348"/>
                  <a:gd name="connsiteY6" fmla="*/ 561309 h 710086"/>
                  <a:gd name="connsiteX7" fmla="*/ 135348 w 135348"/>
                  <a:gd name="connsiteY7" fmla="*/ 696483 h 710086"/>
                  <a:gd name="connsiteX8" fmla="*/ 127827 w 135348"/>
                  <a:gd name="connsiteY8" fmla="*/ 696122 h 710086"/>
                  <a:gd name="connsiteX9" fmla="*/ 61114 w 135348"/>
                  <a:gd name="connsiteY9" fmla="*/ 703419 h 710086"/>
                  <a:gd name="connsiteX10" fmla="*/ 58676 w 135348"/>
                  <a:gd name="connsiteY10" fmla="*/ 710086 h 710086"/>
                  <a:gd name="connsiteX11" fmla="*/ 42959 w 135348"/>
                  <a:gd name="connsiteY11" fmla="*/ 662590 h 710086"/>
                  <a:gd name="connsiteX12" fmla="*/ 0 w 135348"/>
                  <a:gd name="connsiteY12" fmla="*/ 348321 h 710086"/>
                  <a:gd name="connsiteX13" fmla="*/ 42959 w 135348"/>
                  <a:gd name="connsiteY13" fmla="*/ 34052 h 710086"/>
                  <a:gd name="connsiteX14" fmla="*/ 54228 w 135348"/>
                  <a:gd name="connsiteY14" fmla="*/ 0 h 710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5348" h="710086">
                    <a:moveTo>
                      <a:pt x="54228" y="0"/>
                    </a:moveTo>
                    <a:lnTo>
                      <a:pt x="58174" y="10374"/>
                    </a:lnTo>
                    <a:lnTo>
                      <a:pt x="127827" y="17992"/>
                    </a:lnTo>
                    <a:lnTo>
                      <a:pt x="131539" y="17887"/>
                    </a:lnTo>
                    <a:lnTo>
                      <a:pt x="106303" y="135333"/>
                    </a:lnTo>
                    <a:cubicBezTo>
                      <a:pt x="96559" y="204130"/>
                      <a:pt x="91441" y="275362"/>
                      <a:pt x="91441" y="348321"/>
                    </a:cubicBezTo>
                    <a:cubicBezTo>
                      <a:pt x="91441" y="421280"/>
                      <a:pt x="96559" y="492512"/>
                      <a:pt x="106303" y="561309"/>
                    </a:cubicBezTo>
                    <a:lnTo>
                      <a:pt x="135348" y="696483"/>
                    </a:lnTo>
                    <a:lnTo>
                      <a:pt x="127827" y="696122"/>
                    </a:lnTo>
                    <a:lnTo>
                      <a:pt x="61114" y="703419"/>
                    </a:lnTo>
                    <a:lnTo>
                      <a:pt x="58676" y="710086"/>
                    </a:lnTo>
                    <a:lnTo>
                      <a:pt x="42959" y="662590"/>
                    </a:lnTo>
                    <a:cubicBezTo>
                      <a:pt x="15040" y="563313"/>
                      <a:pt x="0" y="457760"/>
                      <a:pt x="0" y="348321"/>
                    </a:cubicBezTo>
                    <a:cubicBezTo>
                      <a:pt x="0" y="238883"/>
                      <a:pt x="15040" y="133329"/>
                      <a:pt x="42959" y="34052"/>
                    </a:cubicBezTo>
                    <a:lnTo>
                      <a:pt x="54228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95B92E1-527C-4B6C-B6B7-9CCA61EC2469}"/>
                  </a:ext>
                </a:extLst>
              </p:cNvPr>
              <p:cNvSpPr/>
              <p:nvPr/>
            </p:nvSpPr>
            <p:spPr>
              <a:xfrm>
                <a:off x="6827520" y="3084752"/>
                <a:ext cx="389008" cy="816079"/>
              </a:xfrm>
              <a:custGeom>
                <a:avLst/>
                <a:gdLst>
                  <a:gd name="connsiteX0" fmla="*/ 384661 w 389008"/>
                  <a:gd name="connsiteY0" fmla="*/ 0 h 816079"/>
                  <a:gd name="connsiteX1" fmla="*/ 365455 w 389008"/>
                  <a:gd name="connsiteY1" fmla="*/ 86726 h 816079"/>
                  <a:gd name="connsiteX2" fmla="*/ 338563 w 389008"/>
                  <a:gd name="connsiteY2" fmla="*/ 398223 h 816079"/>
                  <a:gd name="connsiteX3" fmla="*/ 365455 w 389008"/>
                  <a:gd name="connsiteY3" fmla="*/ 709720 h 816079"/>
                  <a:gd name="connsiteX4" fmla="*/ 389008 w 389008"/>
                  <a:gd name="connsiteY4" fmla="*/ 816079 h 816079"/>
                  <a:gd name="connsiteX5" fmla="*/ 287913 w 389008"/>
                  <a:gd name="connsiteY5" fmla="*/ 777903 h 816079"/>
                  <a:gd name="connsiteX6" fmla="*/ 163397 w 389008"/>
                  <a:gd name="connsiteY6" fmla="*/ 752121 h 816079"/>
                  <a:gd name="connsiteX7" fmla="*/ 43907 w 389008"/>
                  <a:gd name="connsiteY7" fmla="*/ 746386 h 816079"/>
                  <a:gd name="connsiteX8" fmla="*/ 14862 w 389008"/>
                  <a:gd name="connsiteY8" fmla="*/ 611212 h 816079"/>
                  <a:gd name="connsiteX9" fmla="*/ 0 w 389008"/>
                  <a:gd name="connsiteY9" fmla="*/ 398224 h 816079"/>
                  <a:gd name="connsiteX10" fmla="*/ 14862 w 389008"/>
                  <a:gd name="connsiteY10" fmla="*/ 185236 h 816079"/>
                  <a:gd name="connsiteX11" fmla="*/ 40098 w 389008"/>
                  <a:gd name="connsiteY11" fmla="*/ 67790 h 816079"/>
                  <a:gd name="connsiteX12" fmla="*/ 131783 w 389008"/>
                  <a:gd name="connsiteY12" fmla="*/ 65181 h 816079"/>
                  <a:gd name="connsiteX13" fmla="*/ 318368 w 389008"/>
                  <a:gd name="connsiteY13" fmla="*/ 26532 h 816079"/>
                  <a:gd name="connsiteX14" fmla="*/ 384661 w 389008"/>
                  <a:gd name="connsiteY14" fmla="*/ 0 h 816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9008" h="816079">
                    <a:moveTo>
                      <a:pt x="384661" y="0"/>
                    </a:moveTo>
                    <a:lnTo>
                      <a:pt x="365455" y="86726"/>
                    </a:lnTo>
                    <a:cubicBezTo>
                      <a:pt x="347786" y="187394"/>
                      <a:pt x="338563" y="291924"/>
                      <a:pt x="338563" y="398223"/>
                    </a:cubicBezTo>
                    <a:cubicBezTo>
                      <a:pt x="338563" y="504523"/>
                      <a:pt x="347786" y="609052"/>
                      <a:pt x="365455" y="709720"/>
                    </a:cubicBezTo>
                    <a:lnTo>
                      <a:pt x="389008" y="816079"/>
                    </a:lnTo>
                    <a:lnTo>
                      <a:pt x="287913" y="777903"/>
                    </a:lnTo>
                    <a:cubicBezTo>
                      <a:pt x="247094" y="766062"/>
                      <a:pt x="205453" y="757451"/>
                      <a:pt x="163397" y="752121"/>
                    </a:cubicBezTo>
                    <a:lnTo>
                      <a:pt x="43907" y="746386"/>
                    </a:lnTo>
                    <a:lnTo>
                      <a:pt x="14862" y="611212"/>
                    </a:lnTo>
                    <a:cubicBezTo>
                      <a:pt x="5118" y="542415"/>
                      <a:pt x="0" y="471183"/>
                      <a:pt x="0" y="398224"/>
                    </a:cubicBezTo>
                    <a:cubicBezTo>
                      <a:pt x="0" y="325265"/>
                      <a:pt x="5118" y="254033"/>
                      <a:pt x="14862" y="185236"/>
                    </a:cubicBezTo>
                    <a:lnTo>
                      <a:pt x="40098" y="67790"/>
                    </a:lnTo>
                    <a:lnTo>
                      <a:pt x="131783" y="65181"/>
                    </a:lnTo>
                    <a:cubicBezTo>
                      <a:pt x="195142" y="59651"/>
                      <a:pt x="257792" y="46711"/>
                      <a:pt x="318368" y="26532"/>
                    </a:cubicBezTo>
                    <a:lnTo>
                      <a:pt x="384661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5FE3269-379C-49F9-8A8C-4CFDE75F9888}"/>
                </a:ext>
              </a:extLst>
            </p:cNvPr>
            <p:cNvSpPr/>
            <p:nvPr/>
          </p:nvSpPr>
          <p:spPr>
            <a:xfrm>
              <a:off x="14524414" y="2301169"/>
              <a:ext cx="961081" cy="1524000"/>
            </a:xfrm>
            <a:custGeom>
              <a:avLst/>
              <a:gdLst>
                <a:gd name="connsiteX0" fmla="*/ 319731 w 961081"/>
                <a:gd name="connsiteY0" fmla="*/ 0 h 1524000"/>
                <a:gd name="connsiteX1" fmla="*/ 961081 w 961081"/>
                <a:gd name="connsiteY1" fmla="*/ 768350 h 1524000"/>
                <a:gd name="connsiteX2" fmla="*/ 319731 w 961081"/>
                <a:gd name="connsiteY2" fmla="*/ 1524000 h 1524000"/>
                <a:gd name="connsiteX3" fmla="*/ 3353 w 961081"/>
                <a:gd name="connsiteY3" fmla="*/ 1464118 h 1524000"/>
                <a:gd name="connsiteX4" fmla="*/ 0 w 961081"/>
                <a:gd name="connsiteY4" fmla="*/ 1462412 h 1524000"/>
                <a:gd name="connsiteX5" fmla="*/ 88161 w 961081"/>
                <a:gd name="connsiteY5" fmla="*/ 1470397 h 1524000"/>
                <a:gd name="connsiteX6" fmla="*/ 710256 w 961081"/>
                <a:gd name="connsiteY6" fmla="*/ 767903 h 1524000"/>
                <a:gd name="connsiteX7" fmla="*/ 88161 w 961081"/>
                <a:gd name="connsiteY7" fmla="*/ 53603 h 1524000"/>
                <a:gd name="connsiteX8" fmla="*/ 0 w 961081"/>
                <a:gd name="connsiteY8" fmla="*/ 61589 h 1524000"/>
                <a:gd name="connsiteX9" fmla="*/ 3353 w 961081"/>
                <a:gd name="connsiteY9" fmla="*/ 59882 h 1524000"/>
                <a:gd name="connsiteX10" fmla="*/ 319731 w 961081"/>
                <a:gd name="connsiteY10" fmla="*/ 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1081" h="1524000">
                  <a:moveTo>
                    <a:pt x="319731" y="0"/>
                  </a:moveTo>
                  <a:cubicBezTo>
                    <a:pt x="768628" y="0"/>
                    <a:pt x="961081" y="347509"/>
                    <a:pt x="961081" y="768350"/>
                  </a:cubicBezTo>
                  <a:cubicBezTo>
                    <a:pt x="961081" y="1189191"/>
                    <a:pt x="768628" y="1524000"/>
                    <a:pt x="319731" y="1524000"/>
                  </a:cubicBezTo>
                  <a:cubicBezTo>
                    <a:pt x="207507" y="1524000"/>
                    <a:pt x="100595" y="1502678"/>
                    <a:pt x="3353" y="1464118"/>
                  </a:cubicBezTo>
                  <a:lnTo>
                    <a:pt x="0" y="1462412"/>
                  </a:lnTo>
                  <a:lnTo>
                    <a:pt x="88161" y="1470397"/>
                  </a:lnTo>
                  <a:cubicBezTo>
                    <a:pt x="523581" y="1470397"/>
                    <a:pt x="710256" y="1159140"/>
                    <a:pt x="710256" y="767903"/>
                  </a:cubicBezTo>
                  <a:cubicBezTo>
                    <a:pt x="710256" y="376667"/>
                    <a:pt x="523581" y="53603"/>
                    <a:pt x="88161" y="53603"/>
                  </a:cubicBezTo>
                  <a:lnTo>
                    <a:pt x="0" y="61589"/>
                  </a:lnTo>
                  <a:lnTo>
                    <a:pt x="3353" y="59882"/>
                  </a:lnTo>
                  <a:cubicBezTo>
                    <a:pt x="100595" y="21323"/>
                    <a:pt x="207507" y="0"/>
                    <a:pt x="31973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35E7D10-5AA6-4BA5-A61C-6CA0F0F06DDE}"/>
                </a:ext>
              </a:extLst>
            </p:cNvPr>
            <p:cNvSpPr/>
            <p:nvPr/>
          </p:nvSpPr>
          <p:spPr>
            <a:xfrm>
              <a:off x="10264568" y="1199192"/>
              <a:ext cx="2023793" cy="394021"/>
            </a:xfrm>
            <a:custGeom>
              <a:avLst/>
              <a:gdLst>
                <a:gd name="connsiteX0" fmla="*/ 1011896 w 2023793"/>
                <a:gd name="connsiteY0" fmla="*/ 0 h 394021"/>
                <a:gd name="connsiteX1" fmla="*/ 1993710 w 2023793"/>
                <a:gd name="connsiteY1" fmla="*/ 355979 h 394021"/>
                <a:gd name="connsiteX2" fmla="*/ 2023793 w 2023793"/>
                <a:gd name="connsiteY2" fmla="*/ 394021 h 394021"/>
                <a:gd name="connsiteX3" fmla="*/ 1981043 w 2023793"/>
                <a:gd name="connsiteY3" fmla="*/ 370677 h 394021"/>
                <a:gd name="connsiteX4" fmla="*/ 1011896 w 2023793"/>
                <a:gd name="connsiteY4" fmla="*/ 171450 h 394021"/>
                <a:gd name="connsiteX5" fmla="*/ 42749 w 2023793"/>
                <a:gd name="connsiteY5" fmla="*/ 370677 h 394021"/>
                <a:gd name="connsiteX6" fmla="*/ 0 w 2023793"/>
                <a:gd name="connsiteY6" fmla="*/ 394021 h 394021"/>
                <a:gd name="connsiteX7" fmla="*/ 30082 w 2023793"/>
                <a:gd name="connsiteY7" fmla="*/ 355979 h 394021"/>
                <a:gd name="connsiteX8" fmla="*/ 1011896 w 2023793"/>
                <a:gd name="connsiteY8" fmla="*/ 0 h 39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3793" h="394021">
                  <a:moveTo>
                    <a:pt x="1011896" y="0"/>
                  </a:moveTo>
                  <a:cubicBezTo>
                    <a:pt x="1435857" y="0"/>
                    <a:pt x="1804630" y="143942"/>
                    <a:pt x="1993710" y="355979"/>
                  </a:cubicBezTo>
                  <a:lnTo>
                    <a:pt x="2023793" y="394021"/>
                  </a:lnTo>
                  <a:lnTo>
                    <a:pt x="1981043" y="370677"/>
                  </a:lnTo>
                  <a:cubicBezTo>
                    <a:pt x="1733017" y="247585"/>
                    <a:pt x="1390372" y="171450"/>
                    <a:pt x="1011896" y="171450"/>
                  </a:cubicBezTo>
                  <a:cubicBezTo>
                    <a:pt x="633421" y="171450"/>
                    <a:pt x="290775" y="247585"/>
                    <a:pt x="42749" y="370677"/>
                  </a:cubicBezTo>
                  <a:lnTo>
                    <a:pt x="0" y="394021"/>
                  </a:lnTo>
                  <a:lnTo>
                    <a:pt x="30082" y="355979"/>
                  </a:lnTo>
                  <a:cubicBezTo>
                    <a:pt x="219163" y="143942"/>
                    <a:pt x="587936" y="0"/>
                    <a:pt x="10118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D123E46-0E04-4450-A3DF-D15716163E2B}"/>
                </a:ext>
              </a:extLst>
            </p:cNvPr>
            <p:cNvSpPr/>
            <p:nvPr/>
          </p:nvSpPr>
          <p:spPr>
            <a:xfrm rot="1800000">
              <a:off x="11023625" y="4617733"/>
              <a:ext cx="373915" cy="491719"/>
            </a:xfrm>
            <a:custGeom>
              <a:avLst/>
              <a:gdLst>
                <a:gd name="connsiteX0" fmla="*/ 135355 w 373915"/>
                <a:gd name="connsiteY0" fmla="*/ 0 h 491719"/>
                <a:gd name="connsiteX1" fmla="*/ 183822 w 373915"/>
                <a:gd name="connsiteY1" fmla="*/ 18127 h 491719"/>
                <a:gd name="connsiteX2" fmla="*/ 373915 w 373915"/>
                <a:gd name="connsiteY2" fmla="*/ 226163 h 491719"/>
                <a:gd name="connsiteX3" fmla="*/ 87769 w 373915"/>
                <a:gd name="connsiteY3" fmla="*/ 470125 h 491719"/>
                <a:gd name="connsiteX4" fmla="*/ 0 w 373915"/>
                <a:gd name="connsiteY4" fmla="*/ 491719 h 491719"/>
                <a:gd name="connsiteX5" fmla="*/ 65888 w 373915"/>
                <a:gd name="connsiteY5" fmla="*/ 432612 h 491719"/>
                <a:gd name="connsiteX6" fmla="*/ 176731 w 373915"/>
                <a:gd name="connsiteY6" fmla="*/ 164030 h 491719"/>
                <a:gd name="connsiteX7" fmla="*/ 163545 w 373915"/>
                <a:gd name="connsiteY7" fmla="*/ 67217 h 491719"/>
                <a:gd name="connsiteX8" fmla="*/ 135355 w 373915"/>
                <a:gd name="connsiteY8" fmla="*/ 0 h 4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915" h="491719">
                  <a:moveTo>
                    <a:pt x="135355" y="0"/>
                  </a:moveTo>
                  <a:lnTo>
                    <a:pt x="183822" y="18127"/>
                  </a:lnTo>
                  <a:cubicBezTo>
                    <a:pt x="301271" y="71368"/>
                    <a:pt x="373915" y="144920"/>
                    <a:pt x="373915" y="226163"/>
                  </a:cubicBezTo>
                  <a:cubicBezTo>
                    <a:pt x="373915" y="327717"/>
                    <a:pt x="260409" y="417253"/>
                    <a:pt x="87769" y="470125"/>
                  </a:cubicBezTo>
                  <a:lnTo>
                    <a:pt x="0" y="491719"/>
                  </a:lnTo>
                  <a:lnTo>
                    <a:pt x="65888" y="432612"/>
                  </a:lnTo>
                  <a:cubicBezTo>
                    <a:pt x="135868" y="355944"/>
                    <a:pt x="176731" y="263519"/>
                    <a:pt x="176731" y="164030"/>
                  </a:cubicBezTo>
                  <a:cubicBezTo>
                    <a:pt x="176731" y="130867"/>
                    <a:pt x="172190" y="98488"/>
                    <a:pt x="163545" y="67217"/>
                  </a:cubicBezTo>
                  <a:lnTo>
                    <a:pt x="135355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84721632-791A-45E9-8704-999005CA22C4}"/>
                </a:ext>
              </a:extLst>
            </p:cNvPr>
            <p:cNvSpPr/>
            <p:nvPr/>
          </p:nvSpPr>
          <p:spPr>
            <a:xfrm>
              <a:off x="8918613" y="2276735"/>
              <a:ext cx="439131" cy="43913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E3FA3968-9871-49C1-B3A1-34C1CEE676FE}"/>
                </a:ext>
              </a:extLst>
            </p:cNvPr>
            <p:cNvSpPr/>
            <p:nvPr/>
          </p:nvSpPr>
          <p:spPr>
            <a:xfrm>
              <a:off x="9139917" y="2362783"/>
              <a:ext cx="112639" cy="11263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7EDDE88-5317-42B5-83F6-399F622BB70F}"/>
                </a:ext>
              </a:extLst>
            </p:cNvPr>
            <p:cNvSpPr/>
            <p:nvPr/>
          </p:nvSpPr>
          <p:spPr>
            <a:xfrm rot="5400000">
              <a:off x="10305544" y="2215114"/>
              <a:ext cx="2838450" cy="1682669"/>
            </a:xfrm>
            <a:custGeom>
              <a:avLst/>
              <a:gdLst>
                <a:gd name="connsiteX0" fmla="*/ 0 w 2838450"/>
                <a:gd name="connsiteY0" fmla="*/ 1190177 h 1682669"/>
                <a:gd name="connsiteX1" fmla="*/ 64898 w 2838450"/>
                <a:gd name="connsiteY1" fmla="*/ 366777 h 1682669"/>
                <a:gd name="connsiteX2" fmla="*/ 75110 w 2838450"/>
                <a:gd name="connsiteY2" fmla="*/ 315666 h 1682669"/>
                <a:gd name="connsiteX3" fmla="*/ 104554 w 2838450"/>
                <a:gd name="connsiteY3" fmla="*/ 315099 h 1682669"/>
                <a:gd name="connsiteX4" fmla="*/ 1619907 w 2838450"/>
                <a:gd name="connsiteY4" fmla="*/ 159603 h 1682669"/>
                <a:gd name="connsiteX5" fmla="*/ 2720904 w 2838450"/>
                <a:gd name="connsiteY5" fmla="*/ 122649 h 1682669"/>
                <a:gd name="connsiteX6" fmla="*/ 2724516 w 2838450"/>
                <a:gd name="connsiteY6" fmla="*/ 121273 h 1682669"/>
                <a:gd name="connsiteX7" fmla="*/ 2737707 w 2838450"/>
                <a:gd name="connsiteY7" fmla="*/ 172980 h 1682669"/>
                <a:gd name="connsiteX8" fmla="*/ 2838450 w 2838450"/>
                <a:gd name="connsiteY8" fmla="*/ 1190177 h 1682669"/>
                <a:gd name="connsiteX9" fmla="*/ 2831123 w 2838450"/>
                <a:gd name="connsiteY9" fmla="*/ 1493117 h 1682669"/>
                <a:gd name="connsiteX10" fmla="*/ 2823413 w 2838450"/>
                <a:gd name="connsiteY10" fmla="*/ 1598580 h 1682669"/>
                <a:gd name="connsiteX11" fmla="*/ 2756419 w 2838450"/>
                <a:gd name="connsiteY11" fmla="*/ 1574090 h 1682669"/>
                <a:gd name="connsiteX12" fmla="*/ 1619907 w 2838450"/>
                <a:gd name="connsiteY12" fmla="*/ 1523068 h 1682669"/>
                <a:gd name="connsiteX13" fmla="*/ 104555 w 2838450"/>
                <a:gd name="connsiteY13" fmla="*/ 1367572 h 1682669"/>
                <a:gd name="connsiteX14" fmla="*/ 4244 w 2838450"/>
                <a:gd name="connsiteY14" fmla="*/ 1365641 h 1682669"/>
                <a:gd name="connsiteX15" fmla="*/ 0 w 2838450"/>
                <a:gd name="connsiteY15" fmla="*/ 1190177 h 1682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38450" h="1682669">
                  <a:moveTo>
                    <a:pt x="0" y="1190177"/>
                  </a:moveTo>
                  <a:cubicBezTo>
                    <a:pt x="0" y="883358"/>
                    <a:pt x="22755" y="609404"/>
                    <a:pt x="64898" y="366777"/>
                  </a:cubicBezTo>
                  <a:lnTo>
                    <a:pt x="75110" y="315666"/>
                  </a:lnTo>
                  <a:lnTo>
                    <a:pt x="104554" y="315099"/>
                  </a:lnTo>
                  <a:cubicBezTo>
                    <a:pt x="609672" y="263267"/>
                    <a:pt x="1114790" y="-255055"/>
                    <a:pt x="1619907" y="159603"/>
                  </a:cubicBezTo>
                  <a:cubicBezTo>
                    <a:pt x="1986906" y="460877"/>
                    <a:pt x="2353904" y="269638"/>
                    <a:pt x="2720904" y="122649"/>
                  </a:cubicBezTo>
                  <a:lnTo>
                    <a:pt x="2724516" y="121273"/>
                  </a:lnTo>
                  <a:lnTo>
                    <a:pt x="2737707" y="172980"/>
                  </a:lnTo>
                  <a:cubicBezTo>
                    <a:pt x="2802754" y="460662"/>
                    <a:pt x="2838450" y="798663"/>
                    <a:pt x="2838450" y="1190177"/>
                  </a:cubicBezTo>
                  <a:cubicBezTo>
                    <a:pt x="2838450" y="1292450"/>
                    <a:pt x="2835968" y="1393512"/>
                    <a:pt x="2831123" y="1493117"/>
                  </a:cubicBezTo>
                  <a:lnTo>
                    <a:pt x="2823413" y="1598580"/>
                  </a:lnTo>
                  <a:lnTo>
                    <a:pt x="2756419" y="1574090"/>
                  </a:lnTo>
                  <a:cubicBezTo>
                    <a:pt x="2377582" y="1425883"/>
                    <a:pt x="1998744" y="1212075"/>
                    <a:pt x="1619907" y="1523068"/>
                  </a:cubicBezTo>
                  <a:cubicBezTo>
                    <a:pt x="1114789" y="1937725"/>
                    <a:pt x="609672" y="1419404"/>
                    <a:pt x="104555" y="1367572"/>
                  </a:cubicBezTo>
                  <a:lnTo>
                    <a:pt x="4244" y="1365641"/>
                  </a:lnTo>
                  <a:lnTo>
                    <a:pt x="0" y="119017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48C2BA4-CFC6-4FDE-B91D-8E10B02424E0}"/>
                </a:ext>
              </a:extLst>
            </p:cNvPr>
            <p:cNvSpPr/>
            <p:nvPr/>
          </p:nvSpPr>
          <p:spPr>
            <a:xfrm rot="5400000">
              <a:off x="11128585" y="2830648"/>
              <a:ext cx="2649406" cy="412777"/>
            </a:xfrm>
            <a:custGeom>
              <a:avLst/>
              <a:gdLst>
                <a:gd name="connsiteX0" fmla="*/ 0 w 2649406"/>
                <a:gd name="connsiteY0" fmla="*/ 409239 h 412777"/>
                <a:gd name="connsiteX1" fmla="*/ 19105 w 2649406"/>
                <a:gd name="connsiteY1" fmla="*/ 313621 h 412777"/>
                <a:gd name="connsiteX2" fmla="*/ 29443 w 2649406"/>
                <a:gd name="connsiteY2" fmla="*/ 313422 h 412777"/>
                <a:gd name="connsiteX3" fmla="*/ 29485 w 2649406"/>
                <a:gd name="connsiteY3" fmla="*/ 313415 h 412777"/>
                <a:gd name="connsiteX4" fmla="*/ 124154 w 2649406"/>
                <a:gd name="connsiteY4" fmla="*/ 298577 h 412777"/>
                <a:gd name="connsiteX5" fmla="*/ 144263 w 2649406"/>
                <a:gd name="connsiteY5" fmla="*/ 293540 h 412777"/>
                <a:gd name="connsiteX6" fmla="*/ 155723 w 2649406"/>
                <a:gd name="connsiteY6" fmla="*/ 291555 h 412777"/>
                <a:gd name="connsiteX7" fmla="*/ 178997 w 2649406"/>
                <a:gd name="connsiteY7" fmla="*/ 284839 h 412777"/>
                <a:gd name="connsiteX8" fmla="*/ 218864 w 2649406"/>
                <a:gd name="connsiteY8" fmla="*/ 274851 h 412777"/>
                <a:gd name="connsiteX9" fmla="*/ 244458 w 2649406"/>
                <a:gd name="connsiteY9" fmla="*/ 265946 h 412777"/>
                <a:gd name="connsiteX10" fmla="*/ 282002 w 2649406"/>
                <a:gd name="connsiteY10" fmla="*/ 255111 h 412777"/>
                <a:gd name="connsiteX11" fmla="*/ 534561 w 2649406"/>
                <a:gd name="connsiteY11" fmla="*/ 157926 h 412777"/>
                <a:gd name="connsiteX12" fmla="*/ 608850 w 2649406"/>
                <a:gd name="connsiteY12" fmla="*/ 127910 h 412777"/>
                <a:gd name="connsiteX13" fmla="*/ 787065 w 2649406"/>
                <a:gd name="connsiteY13" fmla="*/ 60761 h 412777"/>
                <a:gd name="connsiteX14" fmla="*/ 787120 w 2649406"/>
                <a:gd name="connsiteY14" fmla="*/ 60740 h 412777"/>
                <a:gd name="connsiteX15" fmla="*/ 899424 w 2649406"/>
                <a:gd name="connsiteY15" fmla="*/ 28330 h 412777"/>
                <a:gd name="connsiteX16" fmla="*/ 932692 w 2649406"/>
                <a:gd name="connsiteY16" fmla="*/ 20955 h 412777"/>
                <a:gd name="connsiteX17" fmla="*/ 1017032 w 2649406"/>
                <a:gd name="connsiteY17" fmla="*/ 6351 h 412777"/>
                <a:gd name="connsiteX18" fmla="*/ 1051403 w 2649406"/>
                <a:gd name="connsiteY18" fmla="*/ 2204 h 412777"/>
                <a:gd name="connsiteX19" fmla="*/ 1165958 w 2649406"/>
                <a:gd name="connsiteY19" fmla="*/ 0 h 412777"/>
                <a:gd name="connsiteX20" fmla="*/ 1278963 w 2649406"/>
                <a:gd name="connsiteY20" fmla="*/ 19568 h 412777"/>
                <a:gd name="connsiteX21" fmla="*/ 1355332 w 2649406"/>
                <a:gd name="connsiteY21" fmla="*/ 43414 h 412777"/>
                <a:gd name="connsiteX22" fmla="*/ 1355377 w 2649406"/>
                <a:gd name="connsiteY22" fmla="*/ 43429 h 412777"/>
                <a:gd name="connsiteX23" fmla="*/ 1355422 w 2649406"/>
                <a:gd name="connsiteY23" fmla="*/ 43450 h 412777"/>
                <a:gd name="connsiteX24" fmla="*/ 1439213 w 2649406"/>
                <a:gd name="connsiteY24" fmla="*/ 85333 h 412777"/>
                <a:gd name="connsiteX25" fmla="*/ 1460315 w 2649406"/>
                <a:gd name="connsiteY25" fmla="*/ 98021 h 412777"/>
                <a:gd name="connsiteX26" fmla="*/ 1544749 w 2649406"/>
                <a:gd name="connsiteY26" fmla="*/ 157891 h 412777"/>
                <a:gd name="connsiteX27" fmla="*/ 1544796 w 2649406"/>
                <a:gd name="connsiteY27" fmla="*/ 157926 h 412777"/>
                <a:gd name="connsiteX28" fmla="*/ 2555029 w 2649406"/>
                <a:gd name="connsiteY28" fmla="*/ 157926 h 412777"/>
                <a:gd name="connsiteX29" fmla="*/ 2627424 w 2649406"/>
                <a:gd name="connsiteY29" fmla="*/ 128675 h 412777"/>
                <a:gd name="connsiteX30" fmla="*/ 2649406 w 2649406"/>
                <a:gd name="connsiteY30" fmla="*/ 214846 h 412777"/>
                <a:gd name="connsiteX31" fmla="*/ 2645794 w 2649406"/>
                <a:gd name="connsiteY31" fmla="*/ 216222 h 412777"/>
                <a:gd name="connsiteX32" fmla="*/ 1544797 w 2649406"/>
                <a:gd name="connsiteY32" fmla="*/ 253176 h 412777"/>
                <a:gd name="connsiteX33" fmla="*/ 29444 w 2649406"/>
                <a:gd name="connsiteY33" fmla="*/ 408672 h 412777"/>
                <a:gd name="connsiteX34" fmla="*/ 0 w 2649406"/>
                <a:gd name="connsiteY34" fmla="*/ 409239 h 412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49406" h="412777">
                  <a:moveTo>
                    <a:pt x="0" y="409239"/>
                  </a:moveTo>
                  <a:lnTo>
                    <a:pt x="19105" y="313621"/>
                  </a:lnTo>
                  <a:lnTo>
                    <a:pt x="29443" y="313422"/>
                  </a:lnTo>
                  <a:lnTo>
                    <a:pt x="29485" y="313415"/>
                  </a:lnTo>
                  <a:lnTo>
                    <a:pt x="124154" y="298577"/>
                  </a:lnTo>
                  <a:lnTo>
                    <a:pt x="144263" y="293540"/>
                  </a:lnTo>
                  <a:lnTo>
                    <a:pt x="155723" y="291555"/>
                  </a:lnTo>
                  <a:lnTo>
                    <a:pt x="178997" y="284839"/>
                  </a:lnTo>
                  <a:lnTo>
                    <a:pt x="218864" y="274851"/>
                  </a:lnTo>
                  <a:lnTo>
                    <a:pt x="244458" y="265946"/>
                  </a:lnTo>
                  <a:lnTo>
                    <a:pt x="282002" y="255111"/>
                  </a:lnTo>
                  <a:cubicBezTo>
                    <a:pt x="366188" y="227035"/>
                    <a:pt x="450375" y="192481"/>
                    <a:pt x="534561" y="157926"/>
                  </a:cubicBezTo>
                  <a:lnTo>
                    <a:pt x="608850" y="127910"/>
                  </a:lnTo>
                  <a:lnTo>
                    <a:pt x="787065" y="60761"/>
                  </a:lnTo>
                  <a:lnTo>
                    <a:pt x="787120" y="60740"/>
                  </a:lnTo>
                  <a:lnTo>
                    <a:pt x="899424" y="28330"/>
                  </a:lnTo>
                  <a:lnTo>
                    <a:pt x="932692" y="20955"/>
                  </a:lnTo>
                  <a:lnTo>
                    <a:pt x="1017032" y="6351"/>
                  </a:lnTo>
                  <a:lnTo>
                    <a:pt x="1051403" y="2204"/>
                  </a:lnTo>
                  <a:lnTo>
                    <a:pt x="1165958" y="0"/>
                  </a:lnTo>
                  <a:lnTo>
                    <a:pt x="1278963" y="19568"/>
                  </a:lnTo>
                  <a:lnTo>
                    <a:pt x="1355332" y="43414"/>
                  </a:lnTo>
                  <a:lnTo>
                    <a:pt x="1355377" y="43429"/>
                  </a:lnTo>
                  <a:lnTo>
                    <a:pt x="1355422" y="43450"/>
                  </a:lnTo>
                  <a:lnTo>
                    <a:pt x="1439213" y="85333"/>
                  </a:lnTo>
                  <a:lnTo>
                    <a:pt x="1460315" y="98021"/>
                  </a:lnTo>
                  <a:lnTo>
                    <a:pt x="1544749" y="157891"/>
                  </a:lnTo>
                  <a:lnTo>
                    <a:pt x="1544796" y="157926"/>
                  </a:lnTo>
                  <a:cubicBezTo>
                    <a:pt x="1881540" y="434364"/>
                    <a:pt x="2218284" y="296145"/>
                    <a:pt x="2555029" y="157926"/>
                  </a:cubicBezTo>
                  <a:lnTo>
                    <a:pt x="2627424" y="128675"/>
                  </a:lnTo>
                  <a:lnTo>
                    <a:pt x="2649406" y="214846"/>
                  </a:lnTo>
                  <a:lnTo>
                    <a:pt x="2645794" y="216222"/>
                  </a:lnTo>
                  <a:cubicBezTo>
                    <a:pt x="2278794" y="363211"/>
                    <a:pt x="1911796" y="554450"/>
                    <a:pt x="1544797" y="253176"/>
                  </a:cubicBezTo>
                  <a:cubicBezTo>
                    <a:pt x="1039680" y="-161482"/>
                    <a:pt x="534562" y="356840"/>
                    <a:pt x="29444" y="408672"/>
                  </a:cubicBezTo>
                  <a:lnTo>
                    <a:pt x="0" y="4092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0B603C5-11CA-4EB2-BDE8-18F51E6D7943}"/>
                </a:ext>
              </a:extLst>
            </p:cNvPr>
            <p:cNvSpPr/>
            <p:nvPr/>
          </p:nvSpPr>
          <p:spPr>
            <a:xfrm rot="5400000">
              <a:off x="9676548" y="2846047"/>
              <a:ext cx="2828225" cy="414453"/>
            </a:xfrm>
            <a:custGeom>
              <a:avLst/>
              <a:gdLst>
                <a:gd name="connsiteX0" fmla="*/ 0 w 2828225"/>
                <a:gd name="connsiteY0" fmla="*/ 2131 h 414453"/>
                <a:gd name="connsiteX1" fmla="*/ 102616 w 2828225"/>
                <a:gd name="connsiteY1" fmla="*/ 4106 h 414453"/>
                <a:gd name="connsiteX2" fmla="*/ 1617968 w 2828225"/>
                <a:gd name="connsiteY2" fmla="*/ 159602 h 414453"/>
                <a:gd name="connsiteX3" fmla="*/ 2596632 w 2828225"/>
                <a:gd name="connsiteY3" fmla="*/ 146657 h 414453"/>
                <a:gd name="connsiteX4" fmla="*/ 2828225 w 2828225"/>
                <a:gd name="connsiteY4" fmla="*/ 238020 h 414453"/>
                <a:gd name="connsiteX5" fmla="*/ 2821555 w 2828225"/>
                <a:gd name="connsiteY5" fmla="*/ 329255 h 414453"/>
                <a:gd name="connsiteX6" fmla="*/ 2628201 w 2828225"/>
                <a:gd name="connsiteY6" fmla="*/ 254852 h 414453"/>
                <a:gd name="connsiteX7" fmla="*/ 1617967 w 2828225"/>
                <a:gd name="connsiteY7" fmla="*/ 254852 h 414453"/>
                <a:gd name="connsiteX8" fmla="*/ 102615 w 2828225"/>
                <a:gd name="connsiteY8" fmla="*/ 99356 h 414453"/>
                <a:gd name="connsiteX9" fmla="*/ 2305 w 2828225"/>
                <a:gd name="connsiteY9" fmla="*/ 97426 h 41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28225" h="414453">
                  <a:moveTo>
                    <a:pt x="0" y="2131"/>
                  </a:moveTo>
                  <a:lnTo>
                    <a:pt x="102616" y="4106"/>
                  </a:lnTo>
                  <a:cubicBezTo>
                    <a:pt x="607733" y="55938"/>
                    <a:pt x="1112851" y="574259"/>
                    <a:pt x="1617968" y="159602"/>
                  </a:cubicBezTo>
                  <a:cubicBezTo>
                    <a:pt x="1944189" y="-108197"/>
                    <a:pt x="2270411" y="13150"/>
                    <a:pt x="2596632" y="146657"/>
                  </a:cubicBezTo>
                  <a:lnTo>
                    <a:pt x="2828225" y="238020"/>
                  </a:lnTo>
                  <a:lnTo>
                    <a:pt x="2821555" y="329255"/>
                  </a:lnTo>
                  <a:lnTo>
                    <a:pt x="2628201" y="254852"/>
                  </a:lnTo>
                  <a:cubicBezTo>
                    <a:pt x="2291457" y="116633"/>
                    <a:pt x="1954712" y="-21586"/>
                    <a:pt x="1617967" y="254852"/>
                  </a:cubicBezTo>
                  <a:cubicBezTo>
                    <a:pt x="1112849" y="669509"/>
                    <a:pt x="607732" y="151188"/>
                    <a:pt x="102615" y="99356"/>
                  </a:cubicBezTo>
                  <a:lnTo>
                    <a:pt x="2305" y="974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FB7AB66-BCFE-4ECD-8457-C723BBBFA175}"/>
                </a:ext>
              </a:extLst>
            </p:cNvPr>
            <p:cNvSpPr/>
            <p:nvPr/>
          </p:nvSpPr>
          <p:spPr>
            <a:xfrm>
              <a:off x="10488290" y="2777355"/>
              <a:ext cx="1326904" cy="1041091"/>
            </a:xfrm>
            <a:custGeom>
              <a:avLst/>
              <a:gdLst>
                <a:gd name="connsiteX0" fmla="*/ 679953 w 1326904"/>
                <a:gd name="connsiteY0" fmla="*/ 0 h 1041091"/>
                <a:gd name="connsiteX1" fmla="*/ 1326904 w 1326904"/>
                <a:gd name="connsiteY1" fmla="*/ 524884 h 1041091"/>
                <a:gd name="connsiteX2" fmla="*/ 679953 w 1326904"/>
                <a:gd name="connsiteY2" fmla="*/ 1041091 h 1041091"/>
                <a:gd name="connsiteX3" fmla="*/ 80 w 1326904"/>
                <a:gd name="connsiteY3" fmla="*/ 752987 h 1041091"/>
                <a:gd name="connsiteX4" fmla="*/ 1 w 1326904"/>
                <a:gd name="connsiteY4" fmla="*/ 752896 h 1041091"/>
                <a:gd name="connsiteX5" fmla="*/ 374403 w 1326904"/>
                <a:gd name="connsiteY5" fmla="*/ 520546 h 1041091"/>
                <a:gd name="connsiteX6" fmla="*/ 0 w 1326904"/>
                <a:gd name="connsiteY6" fmla="*/ 288196 h 1041091"/>
                <a:gd name="connsiteX7" fmla="*/ 80 w 1326904"/>
                <a:gd name="connsiteY7" fmla="*/ 288105 h 1041091"/>
                <a:gd name="connsiteX8" fmla="*/ 679953 w 1326904"/>
                <a:gd name="connsiteY8" fmla="*/ 0 h 1041091"/>
                <a:gd name="connsiteX0" fmla="*/ 374403 w 1326904"/>
                <a:gd name="connsiteY0" fmla="*/ 520546 h 1041091"/>
                <a:gd name="connsiteX1" fmla="*/ 0 w 1326904"/>
                <a:gd name="connsiteY1" fmla="*/ 288196 h 1041091"/>
                <a:gd name="connsiteX2" fmla="*/ 80 w 1326904"/>
                <a:gd name="connsiteY2" fmla="*/ 288105 h 1041091"/>
                <a:gd name="connsiteX3" fmla="*/ 679953 w 1326904"/>
                <a:gd name="connsiteY3" fmla="*/ 0 h 1041091"/>
                <a:gd name="connsiteX4" fmla="*/ 1326904 w 1326904"/>
                <a:gd name="connsiteY4" fmla="*/ 524884 h 1041091"/>
                <a:gd name="connsiteX5" fmla="*/ 679953 w 1326904"/>
                <a:gd name="connsiteY5" fmla="*/ 1041091 h 1041091"/>
                <a:gd name="connsiteX6" fmla="*/ 80 w 1326904"/>
                <a:gd name="connsiteY6" fmla="*/ 752987 h 1041091"/>
                <a:gd name="connsiteX7" fmla="*/ 1 w 1326904"/>
                <a:gd name="connsiteY7" fmla="*/ 752896 h 1041091"/>
                <a:gd name="connsiteX8" fmla="*/ 465843 w 1326904"/>
                <a:gd name="connsiteY8" fmla="*/ 611986 h 1041091"/>
                <a:gd name="connsiteX0" fmla="*/ 374403 w 1326904"/>
                <a:gd name="connsiteY0" fmla="*/ 520546 h 1041091"/>
                <a:gd name="connsiteX1" fmla="*/ 0 w 1326904"/>
                <a:gd name="connsiteY1" fmla="*/ 288196 h 1041091"/>
                <a:gd name="connsiteX2" fmla="*/ 80 w 1326904"/>
                <a:gd name="connsiteY2" fmla="*/ 288105 h 1041091"/>
                <a:gd name="connsiteX3" fmla="*/ 679953 w 1326904"/>
                <a:gd name="connsiteY3" fmla="*/ 0 h 1041091"/>
                <a:gd name="connsiteX4" fmla="*/ 1326904 w 1326904"/>
                <a:gd name="connsiteY4" fmla="*/ 524884 h 1041091"/>
                <a:gd name="connsiteX5" fmla="*/ 679953 w 1326904"/>
                <a:gd name="connsiteY5" fmla="*/ 1041091 h 1041091"/>
                <a:gd name="connsiteX6" fmla="*/ 80 w 1326904"/>
                <a:gd name="connsiteY6" fmla="*/ 752987 h 1041091"/>
                <a:gd name="connsiteX7" fmla="*/ 1 w 1326904"/>
                <a:gd name="connsiteY7" fmla="*/ 752896 h 1041091"/>
                <a:gd name="connsiteX0" fmla="*/ 0 w 1326904"/>
                <a:gd name="connsiteY0" fmla="*/ 288196 h 1041091"/>
                <a:gd name="connsiteX1" fmla="*/ 80 w 1326904"/>
                <a:gd name="connsiteY1" fmla="*/ 288105 h 1041091"/>
                <a:gd name="connsiteX2" fmla="*/ 679953 w 1326904"/>
                <a:gd name="connsiteY2" fmla="*/ 0 h 1041091"/>
                <a:gd name="connsiteX3" fmla="*/ 1326904 w 1326904"/>
                <a:gd name="connsiteY3" fmla="*/ 524884 h 1041091"/>
                <a:gd name="connsiteX4" fmla="*/ 679953 w 1326904"/>
                <a:gd name="connsiteY4" fmla="*/ 1041091 h 1041091"/>
                <a:gd name="connsiteX5" fmla="*/ 80 w 1326904"/>
                <a:gd name="connsiteY5" fmla="*/ 752987 h 1041091"/>
                <a:gd name="connsiteX6" fmla="*/ 1 w 1326904"/>
                <a:gd name="connsiteY6" fmla="*/ 752896 h 104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6904" h="1041091">
                  <a:moveTo>
                    <a:pt x="0" y="288196"/>
                  </a:moveTo>
                  <a:cubicBezTo>
                    <a:pt x="27" y="288166"/>
                    <a:pt x="53" y="288135"/>
                    <a:pt x="80" y="288105"/>
                  </a:cubicBezTo>
                  <a:cubicBezTo>
                    <a:pt x="147422" y="143127"/>
                    <a:pt x="396942" y="0"/>
                    <a:pt x="679953" y="0"/>
                  </a:cubicBezTo>
                  <a:cubicBezTo>
                    <a:pt x="1132770" y="0"/>
                    <a:pt x="1326904" y="237394"/>
                    <a:pt x="1326904" y="524884"/>
                  </a:cubicBezTo>
                  <a:cubicBezTo>
                    <a:pt x="1326904" y="812373"/>
                    <a:pt x="1132770" y="1041091"/>
                    <a:pt x="679953" y="1041091"/>
                  </a:cubicBezTo>
                  <a:cubicBezTo>
                    <a:pt x="396942" y="1041091"/>
                    <a:pt x="147422" y="897964"/>
                    <a:pt x="80" y="752987"/>
                  </a:cubicBezTo>
                  <a:lnTo>
                    <a:pt x="1" y="752896"/>
                  </a:lnTo>
                </a:path>
              </a:pathLst>
            </a:cu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8043B7E-82CE-49BC-97D6-55520C01EF82}"/>
                </a:ext>
              </a:extLst>
            </p:cNvPr>
            <p:cNvSpPr/>
            <p:nvPr/>
          </p:nvSpPr>
          <p:spPr>
            <a:xfrm>
              <a:off x="11053678" y="2777355"/>
              <a:ext cx="761517" cy="1041091"/>
            </a:xfrm>
            <a:custGeom>
              <a:avLst/>
              <a:gdLst>
                <a:gd name="connsiteX0" fmla="*/ 114566 w 761517"/>
                <a:gd name="connsiteY0" fmla="*/ 0 h 1041091"/>
                <a:gd name="connsiteX1" fmla="*/ 761517 w 761517"/>
                <a:gd name="connsiteY1" fmla="*/ 524884 h 1041091"/>
                <a:gd name="connsiteX2" fmla="*/ 114566 w 761517"/>
                <a:gd name="connsiteY2" fmla="*/ 1041091 h 1041091"/>
                <a:gd name="connsiteX3" fmla="*/ 30736 w 761517"/>
                <a:gd name="connsiteY3" fmla="*/ 1036938 h 1041091"/>
                <a:gd name="connsiteX4" fmla="*/ 1414 w 761517"/>
                <a:gd name="connsiteY4" fmla="*/ 1032655 h 1041091"/>
                <a:gd name="connsiteX5" fmla="*/ 31073 w 761517"/>
                <a:gd name="connsiteY5" fmla="*/ 1030702 h 1041091"/>
                <a:gd name="connsiteX6" fmla="*/ 520217 w 761517"/>
                <a:gd name="connsiteY6" fmla="*/ 524884 h 1041091"/>
                <a:gd name="connsiteX7" fmla="*/ 31073 w 761517"/>
                <a:gd name="connsiteY7" fmla="*/ 10762 h 1041091"/>
                <a:gd name="connsiteX8" fmla="*/ 0 w 761517"/>
                <a:gd name="connsiteY8" fmla="*/ 8643 h 1041091"/>
                <a:gd name="connsiteX9" fmla="*/ 30736 w 761517"/>
                <a:gd name="connsiteY9" fmla="*/ 4153 h 1041091"/>
                <a:gd name="connsiteX10" fmla="*/ 114566 w 761517"/>
                <a:gd name="connsiteY10" fmla="*/ 0 h 104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1517" h="1041091">
                  <a:moveTo>
                    <a:pt x="114566" y="0"/>
                  </a:moveTo>
                  <a:cubicBezTo>
                    <a:pt x="567383" y="0"/>
                    <a:pt x="761517" y="237394"/>
                    <a:pt x="761517" y="524884"/>
                  </a:cubicBezTo>
                  <a:cubicBezTo>
                    <a:pt x="761517" y="812373"/>
                    <a:pt x="567383" y="1041091"/>
                    <a:pt x="114566" y="1041091"/>
                  </a:cubicBezTo>
                  <a:cubicBezTo>
                    <a:pt x="86265" y="1041091"/>
                    <a:pt x="58299" y="1039660"/>
                    <a:pt x="30736" y="1036938"/>
                  </a:cubicBezTo>
                  <a:lnTo>
                    <a:pt x="1414" y="1032655"/>
                  </a:lnTo>
                  <a:lnTo>
                    <a:pt x="31073" y="1030702"/>
                  </a:lnTo>
                  <a:cubicBezTo>
                    <a:pt x="371583" y="982993"/>
                    <a:pt x="520217" y="776437"/>
                    <a:pt x="520217" y="524884"/>
                  </a:cubicBezTo>
                  <a:cubicBezTo>
                    <a:pt x="520217" y="273330"/>
                    <a:pt x="371583" y="60131"/>
                    <a:pt x="31073" y="10762"/>
                  </a:cubicBezTo>
                  <a:lnTo>
                    <a:pt x="0" y="8643"/>
                  </a:lnTo>
                  <a:lnTo>
                    <a:pt x="30736" y="4153"/>
                  </a:lnTo>
                  <a:cubicBezTo>
                    <a:pt x="58299" y="1431"/>
                    <a:pt x="86265" y="0"/>
                    <a:pt x="11456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D093A9A-793B-4FD8-93F5-6C24279A44E2}"/>
              </a:ext>
            </a:extLst>
          </p:cNvPr>
          <p:cNvGrpSpPr/>
          <p:nvPr/>
        </p:nvGrpSpPr>
        <p:grpSpPr>
          <a:xfrm>
            <a:off x="851600" y="1060709"/>
            <a:ext cx="2366926" cy="2102452"/>
            <a:chOff x="2798642" y="1659058"/>
            <a:chExt cx="3728426" cy="3311819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4BB5180-90A8-4342-9336-28999AB1962F}"/>
                </a:ext>
              </a:extLst>
            </p:cNvPr>
            <p:cNvGrpSpPr/>
            <p:nvPr/>
          </p:nvGrpSpPr>
          <p:grpSpPr>
            <a:xfrm>
              <a:off x="2798642" y="1659058"/>
              <a:ext cx="3728426" cy="3311819"/>
              <a:chOff x="712489" y="1659058"/>
              <a:chExt cx="3728426" cy="3311819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97604827-8DB4-4FAD-98D8-B9651FCA78CC}"/>
                  </a:ext>
                </a:extLst>
              </p:cNvPr>
              <p:cNvGrpSpPr/>
              <p:nvPr/>
            </p:nvGrpSpPr>
            <p:grpSpPr>
              <a:xfrm rot="900000">
                <a:off x="3104535" y="3586451"/>
                <a:ext cx="1336380" cy="909135"/>
                <a:chOff x="3107718" y="3651678"/>
                <a:chExt cx="1530350" cy="1041092"/>
              </a:xfrm>
            </p:grpSpPr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625FEB05-52AD-4A59-BC49-8564F6AA5BE2}"/>
                    </a:ext>
                  </a:extLst>
                </p:cNvPr>
                <p:cNvSpPr/>
                <p:nvPr/>
              </p:nvSpPr>
              <p:spPr>
                <a:xfrm>
                  <a:off x="3107718" y="3651678"/>
                  <a:ext cx="1530350" cy="1041091"/>
                </a:xfrm>
                <a:prstGeom prst="ellipse">
                  <a:avLst/>
                </a:prstGeom>
                <a:solidFill>
                  <a:srgbClr val="FF33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586BC284-1F1E-4742-BB8E-3D40563CBB7E}"/>
                    </a:ext>
                  </a:extLst>
                </p:cNvPr>
                <p:cNvSpPr/>
                <p:nvPr/>
              </p:nvSpPr>
              <p:spPr>
                <a:xfrm>
                  <a:off x="3741794" y="3714146"/>
                  <a:ext cx="896274" cy="978624"/>
                </a:xfrm>
                <a:custGeom>
                  <a:avLst/>
                  <a:gdLst>
                    <a:gd name="connsiteX0" fmla="*/ 487330 w 896274"/>
                    <a:gd name="connsiteY0" fmla="*/ 0 h 978624"/>
                    <a:gd name="connsiteX1" fmla="*/ 558915 w 896274"/>
                    <a:gd name="connsiteY1" fmla="*/ 26433 h 978624"/>
                    <a:gd name="connsiteX2" fmla="*/ 896274 w 896274"/>
                    <a:gd name="connsiteY2" fmla="*/ 458078 h 978624"/>
                    <a:gd name="connsiteX3" fmla="*/ 131099 w 896274"/>
                    <a:gd name="connsiteY3" fmla="*/ 978624 h 978624"/>
                    <a:gd name="connsiteX4" fmla="*/ 0 w 896274"/>
                    <a:gd name="connsiteY4" fmla="*/ 969633 h 978624"/>
                    <a:gd name="connsiteX5" fmla="*/ 41498 w 896274"/>
                    <a:gd name="connsiteY5" fmla="*/ 966432 h 978624"/>
                    <a:gd name="connsiteX6" fmla="*/ 667674 w 896274"/>
                    <a:gd name="connsiteY6" fmla="*/ 378549 h 978624"/>
                    <a:gd name="connsiteX7" fmla="*/ 533741 w 896274"/>
                    <a:gd name="connsiteY7" fmla="*/ 43042 h 978624"/>
                    <a:gd name="connsiteX8" fmla="*/ 487330 w 896274"/>
                    <a:gd name="connsiteY8" fmla="*/ 0 h 97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6274" h="978624">
                      <a:moveTo>
                        <a:pt x="487330" y="0"/>
                      </a:moveTo>
                      <a:lnTo>
                        <a:pt x="558915" y="26433"/>
                      </a:lnTo>
                      <a:cubicBezTo>
                        <a:pt x="762454" y="119979"/>
                        <a:pt x="896274" y="278397"/>
                        <a:pt x="896274" y="458078"/>
                      </a:cubicBezTo>
                      <a:cubicBezTo>
                        <a:pt x="896274" y="745568"/>
                        <a:pt x="553693" y="978624"/>
                        <a:pt x="131099" y="978624"/>
                      </a:cubicBezTo>
                      <a:lnTo>
                        <a:pt x="0" y="969633"/>
                      </a:lnTo>
                      <a:lnTo>
                        <a:pt x="41498" y="966432"/>
                      </a:lnTo>
                      <a:cubicBezTo>
                        <a:pt x="398856" y="910477"/>
                        <a:pt x="667674" y="668535"/>
                        <a:pt x="667674" y="378549"/>
                      </a:cubicBezTo>
                      <a:cubicBezTo>
                        <a:pt x="667674" y="254270"/>
                        <a:pt x="618300" y="138814"/>
                        <a:pt x="533741" y="43042"/>
                      </a:cubicBezTo>
                      <a:lnTo>
                        <a:pt x="48733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BBCA62C-3CA1-409B-BE3F-ABAD5A2E66DB}"/>
                  </a:ext>
                </a:extLst>
              </p:cNvPr>
              <p:cNvGrpSpPr/>
              <p:nvPr/>
            </p:nvGrpSpPr>
            <p:grpSpPr>
              <a:xfrm rot="20700000" flipH="1">
                <a:off x="712489" y="3586451"/>
                <a:ext cx="1336380" cy="909135"/>
                <a:chOff x="3107718" y="3651678"/>
                <a:chExt cx="1530350" cy="1041092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3BD646D6-B98C-4492-9BFC-30D00EEF63E6}"/>
                    </a:ext>
                  </a:extLst>
                </p:cNvPr>
                <p:cNvSpPr/>
                <p:nvPr/>
              </p:nvSpPr>
              <p:spPr>
                <a:xfrm>
                  <a:off x="3107718" y="3651678"/>
                  <a:ext cx="1530350" cy="1041091"/>
                </a:xfrm>
                <a:prstGeom prst="ellipse">
                  <a:avLst/>
                </a:prstGeom>
                <a:solidFill>
                  <a:srgbClr val="FF33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ED20358-0AAD-43FB-A969-21914240B3E5}"/>
                    </a:ext>
                  </a:extLst>
                </p:cNvPr>
                <p:cNvSpPr/>
                <p:nvPr/>
              </p:nvSpPr>
              <p:spPr>
                <a:xfrm>
                  <a:off x="3741794" y="3714146"/>
                  <a:ext cx="896274" cy="978624"/>
                </a:xfrm>
                <a:custGeom>
                  <a:avLst/>
                  <a:gdLst>
                    <a:gd name="connsiteX0" fmla="*/ 487330 w 896274"/>
                    <a:gd name="connsiteY0" fmla="*/ 0 h 978624"/>
                    <a:gd name="connsiteX1" fmla="*/ 558915 w 896274"/>
                    <a:gd name="connsiteY1" fmla="*/ 26433 h 978624"/>
                    <a:gd name="connsiteX2" fmla="*/ 896274 w 896274"/>
                    <a:gd name="connsiteY2" fmla="*/ 458078 h 978624"/>
                    <a:gd name="connsiteX3" fmla="*/ 131099 w 896274"/>
                    <a:gd name="connsiteY3" fmla="*/ 978624 h 978624"/>
                    <a:gd name="connsiteX4" fmla="*/ 0 w 896274"/>
                    <a:gd name="connsiteY4" fmla="*/ 969633 h 978624"/>
                    <a:gd name="connsiteX5" fmla="*/ 41498 w 896274"/>
                    <a:gd name="connsiteY5" fmla="*/ 966432 h 978624"/>
                    <a:gd name="connsiteX6" fmla="*/ 667674 w 896274"/>
                    <a:gd name="connsiteY6" fmla="*/ 378549 h 978624"/>
                    <a:gd name="connsiteX7" fmla="*/ 533741 w 896274"/>
                    <a:gd name="connsiteY7" fmla="*/ 43042 h 978624"/>
                    <a:gd name="connsiteX8" fmla="*/ 487330 w 896274"/>
                    <a:gd name="connsiteY8" fmla="*/ 0 h 97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6274" h="978624">
                      <a:moveTo>
                        <a:pt x="487330" y="0"/>
                      </a:moveTo>
                      <a:lnTo>
                        <a:pt x="558915" y="26433"/>
                      </a:lnTo>
                      <a:cubicBezTo>
                        <a:pt x="762454" y="119979"/>
                        <a:pt x="896274" y="278397"/>
                        <a:pt x="896274" y="458078"/>
                      </a:cubicBezTo>
                      <a:cubicBezTo>
                        <a:pt x="896274" y="745568"/>
                        <a:pt x="553693" y="978624"/>
                        <a:pt x="131099" y="978624"/>
                      </a:cubicBezTo>
                      <a:lnTo>
                        <a:pt x="0" y="969633"/>
                      </a:lnTo>
                      <a:lnTo>
                        <a:pt x="41498" y="966432"/>
                      </a:lnTo>
                      <a:cubicBezTo>
                        <a:pt x="398856" y="910477"/>
                        <a:pt x="667674" y="668535"/>
                        <a:pt x="667674" y="378549"/>
                      </a:cubicBezTo>
                      <a:cubicBezTo>
                        <a:pt x="667674" y="254270"/>
                        <a:pt x="618300" y="138814"/>
                        <a:pt x="533741" y="43042"/>
                      </a:cubicBezTo>
                      <a:lnTo>
                        <a:pt x="48733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5AA1556C-37B4-471E-80FF-02F2889B320C}"/>
                  </a:ext>
                </a:extLst>
              </p:cNvPr>
              <p:cNvSpPr/>
              <p:nvPr/>
            </p:nvSpPr>
            <p:spPr>
              <a:xfrm>
                <a:off x="2375284" y="1659058"/>
                <a:ext cx="390776" cy="2527540"/>
              </a:xfrm>
              <a:prstGeom prst="ellipse">
                <a:avLst/>
              </a:pr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6D948AD-10D8-4992-B5D4-8F25B536EF48}"/>
                  </a:ext>
                </a:extLst>
              </p:cNvPr>
              <p:cNvSpPr/>
              <p:nvPr/>
            </p:nvSpPr>
            <p:spPr>
              <a:xfrm>
                <a:off x="2444816" y="1659059"/>
                <a:ext cx="251712" cy="297821"/>
              </a:xfrm>
              <a:custGeom>
                <a:avLst/>
                <a:gdLst>
                  <a:gd name="connsiteX0" fmla="*/ 125856 w 251712"/>
                  <a:gd name="connsiteY0" fmla="*/ 0 h 297821"/>
                  <a:gd name="connsiteX1" fmla="*/ 250141 w 251712"/>
                  <a:gd name="connsiteY1" fmla="*/ 288584 h 297821"/>
                  <a:gd name="connsiteX2" fmla="*/ 251712 w 251712"/>
                  <a:gd name="connsiteY2" fmla="*/ 297821 h 297821"/>
                  <a:gd name="connsiteX3" fmla="*/ 240468 w 251712"/>
                  <a:gd name="connsiteY3" fmla="*/ 274573 h 297821"/>
                  <a:gd name="connsiteX4" fmla="*/ 125856 w 251712"/>
                  <a:gd name="connsiteY4" fmla="*/ 175260 h 297821"/>
                  <a:gd name="connsiteX5" fmla="*/ 11244 w 251712"/>
                  <a:gd name="connsiteY5" fmla="*/ 274573 h 297821"/>
                  <a:gd name="connsiteX6" fmla="*/ 0 w 251712"/>
                  <a:gd name="connsiteY6" fmla="*/ 297821 h 297821"/>
                  <a:gd name="connsiteX7" fmla="*/ 1571 w 251712"/>
                  <a:gd name="connsiteY7" fmla="*/ 288584 h 297821"/>
                  <a:gd name="connsiteX8" fmla="*/ 125856 w 251712"/>
                  <a:gd name="connsiteY8" fmla="*/ 0 h 29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712" h="297821">
                    <a:moveTo>
                      <a:pt x="125856" y="0"/>
                    </a:moveTo>
                    <a:cubicBezTo>
                      <a:pt x="173067" y="0"/>
                      <a:pt x="216367" y="108299"/>
                      <a:pt x="250141" y="288584"/>
                    </a:cubicBezTo>
                    <a:lnTo>
                      <a:pt x="251712" y="297821"/>
                    </a:lnTo>
                    <a:lnTo>
                      <a:pt x="240468" y="274573"/>
                    </a:lnTo>
                    <a:cubicBezTo>
                      <a:pt x="205241" y="210623"/>
                      <a:pt x="166511" y="175260"/>
                      <a:pt x="125856" y="175260"/>
                    </a:cubicBezTo>
                    <a:cubicBezTo>
                      <a:pt x="85201" y="175260"/>
                      <a:pt x="46471" y="210623"/>
                      <a:pt x="11244" y="274573"/>
                    </a:cubicBezTo>
                    <a:lnTo>
                      <a:pt x="0" y="297821"/>
                    </a:lnTo>
                    <a:lnTo>
                      <a:pt x="1571" y="288584"/>
                    </a:lnTo>
                    <a:cubicBezTo>
                      <a:pt x="35346" y="108299"/>
                      <a:pt x="78646" y="0"/>
                      <a:pt x="1258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6C9AF5A8-9E68-410C-B24A-4191F8CEE2AC}"/>
                  </a:ext>
                </a:extLst>
              </p:cNvPr>
              <p:cNvGrpSpPr/>
              <p:nvPr/>
            </p:nvGrpSpPr>
            <p:grpSpPr>
              <a:xfrm rot="1800000">
                <a:off x="2570392" y="4570160"/>
                <a:ext cx="659954" cy="400717"/>
                <a:chOff x="7889686" y="4747824"/>
                <a:chExt cx="1298039" cy="788156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A6365061-890B-4C89-903F-EC29D6141FC2}"/>
                    </a:ext>
                  </a:extLst>
                </p:cNvPr>
                <p:cNvSpPr/>
                <p:nvPr/>
              </p:nvSpPr>
              <p:spPr>
                <a:xfrm rot="1800000">
                  <a:off x="7889686" y="4747824"/>
                  <a:ext cx="1298039" cy="588414"/>
                </a:xfrm>
                <a:prstGeom prst="ellipse">
                  <a:avLst/>
                </a:prstGeom>
                <a:solidFill>
                  <a:srgbClr val="FF33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D3592CCB-A9AE-49BF-B55F-B9032D8A5DB9}"/>
                    </a:ext>
                  </a:extLst>
                </p:cNvPr>
                <p:cNvSpPr/>
                <p:nvPr/>
              </p:nvSpPr>
              <p:spPr>
                <a:xfrm rot="1800000">
                  <a:off x="8742058" y="5044261"/>
                  <a:ext cx="373915" cy="491719"/>
                </a:xfrm>
                <a:custGeom>
                  <a:avLst/>
                  <a:gdLst>
                    <a:gd name="connsiteX0" fmla="*/ 135355 w 373915"/>
                    <a:gd name="connsiteY0" fmla="*/ 0 h 491719"/>
                    <a:gd name="connsiteX1" fmla="*/ 183822 w 373915"/>
                    <a:gd name="connsiteY1" fmla="*/ 18127 h 491719"/>
                    <a:gd name="connsiteX2" fmla="*/ 373915 w 373915"/>
                    <a:gd name="connsiteY2" fmla="*/ 226163 h 491719"/>
                    <a:gd name="connsiteX3" fmla="*/ 87769 w 373915"/>
                    <a:gd name="connsiteY3" fmla="*/ 470125 h 491719"/>
                    <a:gd name="connsiteX4" fmla="*/ 0 w 373915"/>
                    <a:gd name="connsiteY4" fmla="*/ 491719 h 491719"/>
                    <a:gd name="connsiteX5" fmla="*/ 65888 w 373915"/>
                    <a:gd name="connsiteY5" fmla="*/ 432612 h 491719"/>
                    <a:gd name="connsiteX6" fmla="*/ 176731 w 373915"/>
                    <a:gd name="connsiteY6" fmla="*/ 164030 h 491719"/>
                    <a:gd name="connsiteX7" fmla="*/ 163545 w 373915"/>
                    <a:gd name="connsiteY7" fmla="*/ 67217 h 491719"/>
                    <a:gd name="connsiteX8" fmla="*/ 135355 w 373915"/>
                    <a:gd name="connsiteY8" fmla="*/ 0 h 4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915" h="491719">
                      <a:moveTo>
                        <a:pt x="135355" y="0"/>
                      </a:moveTo>
                      <a:lnTo>
                        <a:pt x="183822" y="18127"/>
                      </a:lnTo>
                      <a:cubicBezTo>
                        <a:pt x="301271" y="71368"/>
                        <a:pt x="373915" y="144920"/>
                        <a:pt x="373915" y="226163"/>
                      </a:cubicBezTo>
                      <a:cubicBezTo>
                        <a:pt x="373915" y="327717"/>
                        <a:pt x="260409" y="417253"/>
                        <a:pt x="87769" y="470125"/>
                      </a:cubicBezTo>
                      <a:lnTo>
                        <a:pt x="0" y="491719"/>
                      </a:lnTo>
                      <a:lnTo>
                        <a:pt x="65888" y="432612"/>
                      </a:lnTo>
                      <a:cubicBezTo>
                        <a:pt x="135868" y="355944"/>
                        <a:pt x="176731" y="263519"/>
                        <a:pt x="176731" y="164030"/>
                      </a:cubicBezTo>
                      <a:cubicBezTo>
                        <a:pt x="176731" y="130867"/>
                        <a:pt x="172190" y="98488"/>
                        <a:pt x="163545" y="67217"/>
                      </a:cubicBezTo>
                      <a:lnTo>
                        <a:pt x="13535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D60B0AC-E7A3-48E6-B3D1-26F23074D292}"/>
                  </a:ext>
                </a:extLst>
              </p:cNvPr>
              <p:cNvGrpSpPr/>
              <p:nvPr/>
            </p:nvGrpSpPr>
            <p:grpSpPr>
              <a:xfrm rot="19800000" flipH="1">
                <a:off x="1915072" y="4570160"/>
                <a:ext cx="659954" cy="400717"/>
                <a:chOff x="7889686" y="4747824"/>
                <a:chExt cx="1298039" cy="788156"/>
              </a:xfrm>
            </p:grpSpPr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A4F04A58-834E-47E4-936C-D4266B3D6BEC}"/>
                    </a:ext>
                  </a:extLst>
                </p:cNvPr>
                <p:cNvSpPr/>
                <p:nvPr/>
              </p:nvSpPr>
              <p:spPr>
                <a:xfrm rot="1800000">
                  <a:off x="7889686" y="4747824"/>
                  <a:ext cx="1298039" cy="588414"/>
                </a:xfrm>
                <a:prstGeom prst="ellipse">
                  <a:avLst/>
                </a:prstGeom>
                <a:solidFill>
                  <a:srgbClr val="FF33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96A2E60E-81AF-49A3-9C84-186CA7BF53EE}"/>
                    </a:ext>
                  </a:extLst>
                </p:cNvPr>
                <p:cNvSpPr/>
                <p:nvPr/>
              </p:nvSpPr>
              <p:spPr>
                <a:xfrm rot="1800000">
                  <a:off x="8742058" y="5044261"/>
                  <a:ext cx="373915" cy="491719"/>
                </a:xfrm>
                <a:custGeom>
                  <a:avLst/>
                  <a:gdLst>
                    <a:gd name="connsiteX0" fmla="*/ 135355 w 373915"/>
                    <a:gd name="connsiteY0" fmla="*/ 0 h 491719"/>
                    <a:gd name="connsiteX1" fmla="*/ 183822 w 373915"/>
                    <a:gd name="connsiteY1" fmla="*/ 18127 h 491719"/>
                    <a:gd name="connsiteX2" fmla="*/ 373915 w 373915"/>
                    <a:gd name="connsiteY2" fmla="*/ 226163 h 491719"/>
                    <a:gd name="connsiteX3" fmla="*/ 87769 w 373915"/>
                    <a:gd name="connsiteY3" fmla="*/ 470125 h 491719"/>
                    <a:gd name="connsiteX4" fmla="*/ 0 w 373915"/>
                    <a:gd name="connsiteY4" fmla="*/ 491719 h 491719"/>
                    <a:gd name="connsiteX5" fmla="*/ 65888 w 373915"/>
                    <a:gd name="connsiteY5" fmla="*/ 432612 h 491719"/>
                    <a:gd name="connsiteX6" fmla="*/ 176731 w 373915"/>
                    <a:gd name="connsiteY6" fmla="*/ 164030 h 491719"/>
                    <a:gd name="connsiteX7" fmla="*/ 163545 w 373915"/>
                    <a:gd name="connsiteY7" fmla="*/ 67217 h 491719"/>
                    <a:gd name="connsiteX8" fmla="*/ 135355 w 373915"/>
                    <a:gd name="connsiteY8" fmla="*/ 0 h 4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915" h="491719">
                      <a:moveTo>
                        <a:pt x="135355" y="0"/>
                      </a:moveTo>
                      <a:lnTo>
                        <a:pt x="183822" y="18127"/>
                      </a:lnTo>
                      <a:cubicBezTo>
                        <a:pt x="301271" y="71368"/>
                        <a:pt x="373915" y="144920"/>
                        <a:pt x="373915" y="226163"/>
                      </a:cubicBezTo>
                      <a:cubicBezTo>
                        <a:pt x="373915" y="327717"/>
                        <a:pt x="260409" y="417253"/>
                        <a:pt x="87769" y="470125"/>
                      </a:cubicBezTo>
                      <a:lnTo>
                        <a:pt x="0" y="491719"/>
                      </a:lnTo>
                      <a:lnTo>
                        <a:pt x="65888" y="432612"/>
                      </a:lnTo>
                      <a:cubicBezTo>
                        <a:pt x="135868" y="355944"/>
                        <a:pt x="176731" y="263519"/>
                        <a:pt x="176731" y="164030"/>
                      </a:cubicBezTo>
                      <a:cubicBezTo>
                        <a:pt x="176731" y="130867"/>
                        <a:pt x="172190" y="98488"/>
                        <a:pt x="163545" y="67217"/>
                      </a:cubicBezTo>
                      <a:lnTo>
                        <a:pt x="13535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3296F478-2740-40BE-A461-0FA63B60F62D}"/>
                  </a:ext>
                </a:extLst>
              </p:cNvPr>
              <p:cNvSpPr/>
              <p:nvPr/>
            </p:nvSpPr>
            <p:spPr>
              <a:xfrm>
                <a:off x="1647645" y="2165230"/>
                <a:ext cx="1846053" cy="2527540"/>
              </a:xfrm>
              <a:prstGeom prst="ellipse">
                <a:avLst/>
              </a:pr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80755840-AE45-44FF-973B-57DC2B9AA406}"/>
                  </a:ext>
                </a:extLst>
              </p:cNvPr>
              <p:cNvSpPr/>
              <p:nvPr/>
            </p:nvSpPr>
            <p:spPr>
              <a:xfrm>
                <a:off x="1751162" y="2349500"/>
                <a:ext cx="1639020" cy="2343270"/>
              </a:xfrm>
              <a:custGeom>
                <a:avLst/>
                <a:gdLst>
                  <a:gd name="connsiteX0" fmla="*/ 819510 w 1639020"/>
                  <a:gd name="connsiteY0" fmla="*/ 241300 h 2343270"/>
                  <a:gd name="connsiteX1" fmla="*/ 94532 w 1639020"/>
                  <a:gd name="connsiteY1" fmla="*/ 1257300 h 2343270"/>
                  <a:gd name="connsiteX2" fmla="*/ 819510 w 1639020"/>
                  <a:gd name="connsiteY2" fmla="*/ 2273300 h 2343270"/>
                  <a:gd name="connsiteX3" fmla="*/ 1544488 w 1639020"/>
                  <a:gd name="connsiteY3" fmla="*/ 1257300 h 2343270"/>
                  <a:gd name="connsiteX4" fmla="*/ 819510 w 1639020"/>
                  <a:gd name="connsiteY4" fmla="*/ 241300 h 2343270"/>
                  <a:gd name="connsiteX5" fmla="*/ 819510 w 1639020"/>
                  <a:gd name="connsiteY5" fmla="*/ 0 h 2343270"/>
                  <a:gd name="connsiteX6" fmla="*/ 1639020 w 1639020"/>
                  <a:gd name="connsiteY6" fmla="*/ 1171635 h 2343270"/>
                  <a:gd name="connsiteX7" fmla="*/ 819510 w 1639020"/>
                  <a:gd name="connsiteY7" fmla="*/ 2343270 h 2343270"/>
                  <a:gd name="connsiteX8" fmla="*/ 0 w 1639020"/>
                  <a:gd name="connsiteY8" fmla="*/ 1171635 h 2343270"/>
                  <a:gd name="connsiteX9" fmla="*/ 819510 w 1639020"/>
                  <a:gd name="connsiteY9" fmla="*/ 0 h 234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9020" h="2343270">
                    <a:moveTo>
                      <a:pt x="819510" y="241300"/>
                    </a:moveTo>
                    <a:cubicBezTo>
                      <a:pt x="419116" y="241300"/>
                      <a:pt x="94532" y="696179"/>
                      <a:pt x="94532" y="1257300"/>
                    </a:cubicBezTo>
                    <a:cubicBezTo>
                      <a:pt x="94532" y="1818421"/>
                      <a:pt x="419116" y="2273300"/>
                      <a:pt x="819510" y="2273300"/>
                    </a:cubicBezTo>
                    <a:cubicBezTo>
                      <a:pt x="1219904" y="2273300"/>
                      <a:pt x="1544488" y="1818421"/>
                      <a:pt x="1544488" y="1257300"/>
                    </a:cubicBezTo>
                    <a:cubicBezTo>
                      <a:pt x="1544488" y="696179"/>
                      <a:pt x="1219904" y="241300"/>
                      <a:pt x="819510" y="241300"/>
                    </a:cubicBezTo>
                    <a:close/>
                    <a:moveTo>
                      <a:pt x="819510" y="0"/>
                    </a:moveTo>
                    <a:cubicBezTo>
                      <a:pt x="1272113" y="0"/>
                      <a:pt x="1639020" y="524559"/>
                      <a:pt x="1639020" y="1171635"/>
                    </a:cubicBezTo>
                    <a:cubicBezTo>
                      <a:pt x="1639020" y="1818711"/>
                      <a:pt x="1272113" y="2343270"/>
                      <a:pt x="819510" y="2343270"/>
                    </a:cubicBezTo>
                    <a:cubicBezTo>
                      <a:pt x="366907" y="2343270"/>
                      <a:pt x="0" y="1818711"/>
                      <a:pt x="0" y="1171635"/>
                    </a:cubicBezTo>
                    <a:cubicBezTo>
                      <a:pt x="0" y="524559"/>
                      <a:pt x="366907" y="0"/>
                      <a:pt x="8195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E07EBB4C-73F4-44CF-AE07-9A33023C992A}"/>
                </a:ext>
              </a:extLst>
            </p:cNvPr>
            <p:cNvSpPr/>
            <p:nvPr/>
          </p:nvSpPr>
          <p:spPr>
            <a:xfrm>
              <a:off x="4140353" y="2856137"/>
              <a:ext cx="201167" cy="35705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84520BB5-06E5-4A6E-A763-10014A89F19D}"/>
                </a:ext>
              </a:extLst>
            </p:cNvPr>
            <p:cNvSpPr/>
            <p:nvPr/>
          </p:nvSpPr>
          <p:spPr>
            <a:xfrm>
              <a:off x="4946803" y="2856137"/>
              <a:ext cx="201167" cy="35705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60341BC6-B184-40A5-95B5-F690DB6C1CF4}"/>
                </a:ext>
              </a:extLst>
            </p:cNvPr>
            <p:cNvSpPr/>
            <p:nvPr/>
          </p:nvSpPr>
          <p:spPr>
            <a:xfrm>
              <a:off x="4164479" y="2910282"/>
              <a:ext cx="64558" cy="11501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B1131062-D50A-4D20-BEDB-AFE769FA7D21}"/>
                </a:ext>
              </a:extLst>
            </p:cNvPr>
            <p:cNvSpPr/>
            <p:nvPr/>
          </p:nvSpPr>
          <p:spPr>
            <a:xfrm>
              <a:off x="5058972" y="2910282"/>
              <a:ext cx="64558" cy="11501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24">
              <a:extLst>
                <a:ext uri="{FF2B5EF4-FFF2-40B4-BE49-F238E27FC236}">
                  <a16:creationId xmlns:a16="http://schemas.microsoft.com/office/drawing/2014/main" id="{282A9AEE-7230-4F04-9D49-945C3E83A9CE}"/>
                </a:ext>
              </a:extLst>
            </p:cNvPr>
            <p:cNvSpPr/>
            <p:nvPr/>
          </p:nvSpPr>
          <p:spPr>
            <a:xfrm>
              <a:off x="4358000" y="3237055"/>
              <a:ext cx="595000" cy="224990"/>
            </a:xfrm>
            <a:custGeom>
              <a:avLst/>
              <a:gdLst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70219 h 292813"/>
                <a:gd name="connsiteX1" fmla="*/ 302263 w 595000"/>
                <a:gd name="connsiteY1" fmla="*/ 0 h 292813"/>
                <a:gd name="connsiteX2" fmla="*/ 595000 w 595000"/>
                <a:gd name="connsiteY2" fmla="*/ 170219 h 292813"/>
                <a:gd name="connsiteX3" fmla="*/ 297500 w 595000"/>
                <a:gd name="connsiteY3" fmla="*/ 292813 h 292813"/>
                <a:gd name="connsiteX4" fmla="*/ 0 w 595000"/>
                <a:gd name="connsiteY4" fmla="*/ 170219 h 292813"/>
                <a:gd name="connsiteX0" fmla="*/ 0 w 595000"/>
                <a:gd name="connsiteY0" fmla="*/ 170219 h 224990"/>
                <a:gd name="connsiteX1" fmla="*/ 302263 w 595000"/>
                <a:gd name="connsiteY1" fmla="*/ 0 h 224990"/>
                <a:gd name="connsiteX2" fmla="*/ 595000 w 595000"/>
                <a:gd name="connsiteY2" fmla="*/ 170219 h 224990"/>
                <a:gd name="connsiteX3" fmla="*/ 297500 w 595000"/>
                <a:gd name="connsiteY3" fmla="*/ 223757 h 224990"/>
                <a:gd name="connsiteX4" fmla="*/ 0 w 595000"/>
                <a:gd name="connsiteY4" fmla="*/ 170219 h 22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000" h="224990">
                  <a:moveTo>
                    <a:pt x="0" y="170219"/>
                  </a:moveTo>
                  <a:cubicBezTo>
                    <a:pt x="0" y="102512"/>
                    <a:pt x="137958" y="0"/>
                    <a:pt x="302263" y="0"/>
                  </a:cubicBezTo>
                  <a:cubicBezTo>
                    <a:pt x="466568" y="0"/>
                    <a:pt x="595000" y="102512"/>
                    <a:pt x="595000" y="170219"/>
                  </a:cubicBezTo>
                  <a:cubicBezTo>
                    <a:pt x="595000" y="237926"/>
                    <a:pt x="461805" y="223757"/>
                    <a:pt x="297500" y="223757"/>
                  </a:cubicBezTo>
                  <a:cubicBezTo>
                    <a:pt x="133195" y="223757"/>
                    <a:pt x="0" y="237926"/>
                    <a:pt x="0" y="170219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24">
              <a:extLst>
                <a:ext uri="{FF2B5EF4-FFF2-40B4-BE49-F238E27FC236}">
                  <a16:creationId xmlns:a16="http://schemas.microsoft.com/office/drawing/2014/main" id="{DAECCFFB-2674-4C33-A94F-CAA32B949CF7}"/>
                </a:ext>
              </a:extLst>
            </p:cNvPr>
            <p:cNvSpPr/>
            <p:nvPr/>
          </p:nvSpPr>
          <p:spPr>
            <a:xfrm>
              <a:off x="4510400" y="3334883"/>
              <a:ext cx="290200" cy="45720"/>
            </a:xfrm>
            <a:custGeom>
              <a:avLst/>
              <a:gdLst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70219 h 292813"/>
                <a:gd name="connsiteX1" fmla="*/ 302263 w 595000"/>
                <a:gd name="connsiteY1" fmla="*/ 0 h 292813"/>
                <a:gd name="connsiteX2" fmla="*/ 595000 w 595000"/>
                <a:gd name="connsiteY2" fmla="*/ 170219 h 292813"/>
                <a:gd name="connsiteX3" fmla="*/ 297500 w 595000"/>
                <a:gd name="connsiteY3" fmla="*/ 292813 h 292813"/>
                <a:gd name="connsiteX4" fmla="*/ 0 w 595000"/>
                <a:gd name="connsiteY4" fmla="*/ 170219 h 292813"/>
                <a:gd name="connsiteX0" fmla="*/ 0 w 595000"/>
                <a:gd name="connsiteY0" fmla="*/ 170219 h 224990"/>
                <a:gd name="connsiteX1" fmla="*/ 302263 w 595000"/>
                <a:gd name="connsiteY1" fmla="*/ 0 h 224990"/>
                <a:gd name="connsiteX2" fmla="*/ 595000 w 595000"/>
                <a:gd name="connsiteY2" fmla="*/ 170219 h 224990"/>
                <a:gd name="connsiteX3" fmla="*/ 297500 w 595000"/>
                <a:gd name="connsiteY3" fmla="*/ 223757 h 224990"/>
                <a:gd name="connsiteX4" fmla="*/ 0 w 595000"/>
                <a:gd name="connsiteY4" fmla="*/ 170219 h 22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000" h="224990">
                  <a:moveTo>
                    <a:pt x="0" y="170219"/>
                  </a:moveTo>
                  <a:cubicBezTo>
                    <a:pt x="0" y="102512"/>
                    <a:pt x="137958" y="0"/>
                    <a:pt x="302263" y="0"/>
                  </a:cubicBezTo>
                  <a:cubicBezTo>
                    <a:pt x="466568" y="0"/>
                    <a:pt x="595000" y="102512"/>
                    <a:pt x="595000" y="170219"/>
                  </a:cubicBezTo>
                  <a:cubicBezTo>
                    <a:pt x="595000" y="237926"/>
                    <a:pt x="461805" y="223757"/>
                    <a:pt x="297500" y="223757"/>
                  </a:cubicBezTo>
                  <a:cubicBezTo>
                    <a:pt x="133195" y="223757"/>
                    <a:pt x="0" y="237926"/>
                    <a:pt x="0" y="170219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2D5E181-C852-41A1-A60B-EBF03B8CDD2B}"/>
              </a:ext>
            </a:extLst>
          </p:cNvPr>
          <p:cNvGrpSpPr/>
          <p:nvPr/>
        </p:nvGrpSpPr>
        <p:grpSpPr>
          <a:xfrm>
            <a:off x="3992917" y="1336313"/>
            <a:ext cx="2064984" cy="1755648"/>
            <a:chOff x="2886286" y="1582959"/>
            <a:chExt cx="4447467" cy="3781233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A6B9CD80-DDE0-4EE6-AED7-CFD7EF2228C5}"/>
                </a:ext>
              </a:extLst>
            </p:cNvPr>
            <p:cNvSpPr/>
            <p:nvPr/>
          </p:nvSpPr>
          <p:spPr>
            <a:xfrm rot="900000">
              <a:off x="3774272" y="1612819"/>
              <a:ext cx="2129789" cy="1641767"/>
            </a:xfrm>
            <a:prstGeom prst="ellipse">
              <a:avLst/>
            </a:pr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01126B60-46F2-464E-9B4F-4AF9097B1059}"/>
                </a:ext>
              </a:extLst>
            </p:cNvPr>
            <p:cNvGrpSpPr/>
            <p:nvPr/>
          </p:nvGrpSpPr>
          <p:grpSpPr>
            <a:xfrm>
              <a:off x="6128564" y="2772229"/>
              <a:ext cx="1205189" cy="1434936"/>
              <a:chOff x="6128564" y="2772229"/>
              <a:chExt cx="1205189" cy="1434936"/>
            </a:xfrm>
          </p:grpSpPr>
          <p:sp>
            <p:nvSpPr>
              <p:cNvPr id="85" name="楕円 7">
                <a:extLst>
                  <a:ext uri="{FF2B5EF4-FFF2-40B4-BE49-F238E27FC236}">
                    <a16:creationId xmlns:a16="http://schemas.microsoft.com/office/drawing/2014/main" id="{DB88431C-F366-4A97-BB1E-DD4580A6A220}"/>
                  </a:ext>
                </a:extLst>
              </p:cNvPr>
              <p:cNvSpPr/>
              <p:nvPr/>
            </p:nvSpPr>
            <p:spPr>
              <a:xfrm>
                <a:off x="6128564" y="2772229"/>
                <a:ext cx="1205188" cy="1434936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9988B03-57D3-4BF7-BE6E-6E8DC8CD30D2}"/>
                  </a:ext>
                </a:extLst>
              </p:cNvPr>
              <p:cNvSpPr/>
              <p:nvPr/>
            </p:nvSpPr>
            <p:spPr>
              <a:xfrm>
                <a:off x="6650086" y="2772229"/>
                <a:ext cx="683667" cy="1434936"/>
              </a:xfrm>
              <a:custGeom>
                <a:avLst/>
                <a:gdLst>
                  <a:gd name="connsiteX0" fmla="*/ 152121 w 683667"/>
                  <a:gd name="connsiteY0" fmla="*/ 0 h 1434936"/>
                  <a:gd name="connsiteX1" fmla="*/ 683667 w 683667"/>
                  <a:gd name="connsiteY1" fmla="*/ 723447 h 1434936"/>
                  <a:gd name="connsiteX2" fmla="*/ 152121 w 683667"/>
                  <a:gd name="connsiteY2" fmla="*/ 1434936 h 1434936"/>
                  <a:gd name="connsiteX3" fmla="*/ 16359 w 683667"/>
                  <a:gd name="connsiteY3" fmla="*/ 1420360 h 1434936"/>
                  <a:gd name="connsiteX4" fmla="*/ 0 w 683667"/>
                  <a:gd name="connsiteY4" fmla="*/ 1414951 h 1434936"/>
                  <a:gd name="connsiteX5" fmla="*/ 34268 w 683667"/>
                  <a:gd name="connsiteY5" fmla="*/ 1411727 h 1434936"/>
                  <a:gd name="connsiteX6" fmla="*/ 500015 w 683667"/>
                  <a:gd name="connsiteY6" fmla="*/ 723371 h 1434936"/>
                  <a:gd name="connsiteX7" fmla="*/ 34268 w 683667"/>
                  <a:gd name="connsiteY7" fmla="*/ 23717 h 1434936"/>
                  <a:gd name="connsiteX8" fmla="*/ 3000 w 683667"/>
                  <a:gd name="connsiteY8" fmla="*/ 18993 h 1434936"/>
                  <a:gd name="connsiteX9" fmla="*/ 16359 w 683667"/>
                  <a:gd name="connsiteY9" fmla="*/ 14576 h 1434936"/>
                  <a:gd name="connsiteX10" fmla="*/ 152121 w 683667"/>
                  <a:gd name="connsiteY10" fmla="*/ 0 h 143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3667" h="1434936">
                    <a:moveTo>
                      <a:pt x="152121" y="0"/>
                    </a:moveTo>
                    <a:cubicBezTo>
                      <a:pt x="524164" y="0"/>
                      <a:pt x="683667" y="327200"/>
                      <a:pt x="683667" y="723447"/>
                    </a:cubicBezTo>
                    <a:cubicBezTo>
                      <a:pt x="683667" y="1119694"/>
                      <a:pt x="524164" y="1434936"/>
                      <a:pt x="152121" y="1434936"/>
                    </a:cubicBezTo>
                    <a:cubicBezTo>
                      <a:pt x="105616" y="1434936"/>
                      <a:pt x="60211" y="1429917"/>
                      <a:pt x="16359" y="1420360"/>
                    </a:cubicBezTo>
                    <a:lnTo>
                      <a:pt x="0" y="1414951"/>
                    </a:lnTo>
                    <a:lnTo>
                      <a:pt x="34268" y="1411727"/>
                    </a:lnTo>
                    <a:cubicBezTo>
                      <a:pt x="358492" y="1346801"/>
                      <a:pt x="500015" y="1065704"/>
                      <a:pt x="500015" y="723371"/>
                    </a:cubicBezTo>
                    <a:cubicBezTo>
                      <a:pt x="500015" y="381040"/>
                      <a:pt x="358492" y="90902"/>
                      <a:pt x="34268" y="23717"/>
                    </a:cubicBezTo>
                    <a:lnTo>
                      <a:pt x="3000" y="18993"/>
                    </a:lnTo>
                    <a:lnTo>
                      <a:pt x="16359" y="14576"/>
                    </a:lnTo>
                    <a:cubicBezTo>
                      <a:pt x="60211" y="5019"/>
                      <a:pt x="105616" y="0"/>
                      <a:pt x="15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5B83365-795B-41D8-B139-AD0B16040DE9}"/>
                </a:ext>
              </a:extLst>
            </p:cNvPr>
            <p:cNvGrpSpPr/>
            <p:nvPr/>
          </p:nvGrpSpPr>
          <p:grpSpPr>
            <a:xfrm flipV="1">
              <a:off x="5679510" y="2195723"/>
              <a:ext cx="977917" cy="750025"/>
              <a:chOff x="8201081" y="3700491"/>
              <a:chExt cx="1530350" cy="1041092"/>
            </a:xfrm>
          </p:grpSpPr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1F5E3FC4-7D22-494C-84CB-47623BDCFBB4}"/>
                  </a:ext>
                </a:extLst>
              </p:cNvPr>
              <p:cNvSpPr/>
              <p:nvPr/>
            </p:nvSpPr>
            <p:spPr>
              <a:xfrm>
                <a:off x="8201081" y="37004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67583278-C84D-4EF0-9648-76A4EA9F777C}"/>
                  </a:ext>
                </a:extLst>
              </p:cNvPr>
              <p:cNvSpPr/>
              <p:nvPr/>
            </p:nvSpPr>
            <p:spPr>
              <a:xfrm>
                <a:off x="8835157" y="37629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1618BE0-6D42-41CA-9B0A-E99F54417E3C}"/>
                </a:ext>
              </a:extLst>
            </p:cNvPr>
            <p:cNvGrpSpPr/>
            <p:nvPr/>
          </p:nvGrpSpPr>
          <p:grpSpPr>
            <a:xfrm>
              <a:off x="5679510" y="3991557"/>
              <a:ext cx="977917" cy="750025"/>
              <a:chOff x="8201081" y="3700491"/>
              <a:chExt cx="1530350" cy="1041092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72F2EBBC-4CB8-481F-8A84-DCBEDCC9B4F4}"/>
                  </a:ext>
                </a:extLst>
              </p:cNvPr>
              <p:cNvSpPr/>
              <p:nvPr/>
            </p:nvSpPr>
            <p:spPr>
              <a:xfrm>
                <a:off x="8201081" y="37004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E85246C8-7DF9-4661-A71F-F9F9B0492E40}"/>
                  </a:ext>
                </a:extLst>
              </p:cNvPr>
              <p:cNvSpPr/>
              <p:nvPr/>
            </p:nvSpPr>
            <p:spPr>
              <a:xfrm>
                <a:off x="8835157" y="37629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1C2D5324-AE96-4E9A-B85B-89A954AC95C4}"/>
                </a:ext>
              </a:extLst>
            </p:cNvPr>
            <p:cNvGrpSpPr/>
            <p:nvPr/>
          </p:nvGrpSpPr>
          <p:grpSpPr>
            <a:xfrm rot="1800000">
              <a:off x="3867457" y="4799991"/>
              <a:ext cx="823671" cy="508112"/>
              <a:chOff x="4227152" y="4737309"/>
              <a:chExt cx="1016205" cy="626884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C8DBC7A6-6D7B-4A29-A7A5-FFC2114F37F9}"/>
                  </a:ext>
                </a:extLst>
              </p:cNvPr>
              <p:cNvSpPr/>
              <p:nvPr/>
            </p:nvSpPr>
            <p:spPr>
              <a:xfrm rot="1800000">
                <a:off x="4227152" y="4737309"/>
                <a:ext cx="1016205" cy="473162"/>
              </a:xfrm>
              <a:custGeom>
                <a:avLst/>
                <a:gdLst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  <a:gd name="connsiteX7" fmla="*/ 324193 w 1016205"/>
                  <a:gd name="connsiteY7" fmla="*/ 26204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8" fmla="*/ 415633 w 1016205"/>
                  <a:gd name="connsiteY8" fmla="*/ 35348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205" h="473162">
                    <a:moveTo>
                      <a:pt x="98422" y="84044"/>
                    </a:moveTo>
                    <a:lnTo>
                      <a:pt x="125271" y="69293"/>
                    </a:lnTo>
                    <a:cubicBezTo>
                      <a:pt x="219716" y="26480"/>
                      <a:pt x="350190" y="0"/>
                      <a:pt x="494308" y="0"/>
                    </a:cubicBezTo>
                    <a:cubicBezTo>
                      <a:pt x="782544" y="0"/>
                      <a:pt x="1016205" y="105921"/>
                      <a:pt x="1016205" y="236581"/>
                    </a:cubicBezTo>
                    <a:cubicBezTo>
                      <a:pt x="1016205" y="367241"/>
                      <a:pt x="782544" y="473162"/>
                      <a:pt x="494308" y="473162"/>
                    </a:cubicBezTo>
                    <a:cubicBezTo>
                      <a:pt x="278131" y="473162"/>
                      <a:pt x="92653" y="413581"/>
                      <a:pt x="13424" y="328669"/>
                    </a:cubicBezTo>
                    <a:lnTo>
                      <a:pt x="0" y="309066"/>
                    </a:lnTo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ADA7171-69B2-4D89-8A7C-34BD7E45A0A2}"/>
                  </a:ext>
                </a:extLst>
              </p:cNvPr>
              <p:cNvSpPr/>
              <p:nvPr/>
            </p:nvSpPr>
            <p:spPr>
              <a:xfrm rot="1800000">
                <a:off x="4886829" y="4968786"/>
                <a:ext cx="300677" cy="395407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楕円 7">
              <a:extLst>
                <a:ext uri="{FF2B5EF4-FFF2-40B4-BE49-F238E27FC236}">
                  <a16:creationId xmlns:a16="http://schemas.microsoft.com/office/drawing/2014/main" id="{D2B82DC8-0934-4D14-BBCC-94429B22C3C2}"/>
                </a:ext>
              </a:extLst>
            </p:cNvPr>
            <p:cNvSpPr/>
            <p:nvPr/>
          </p:nvSpPr>
          <p:spPr>
            <a:xfrm>
              <a:off x="2886286" y="2017486"/>
              <a:ext cx="3711565" cy="2944422"/>
            </a:xfrm>
            <a:custGeom>
              <a:avLst/>
              <a:gdLst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454150"/>
                <a:gd name="connsiteY0" fmla="*/ 762000 h 1524000"/>
                <a:gd name="connsiteX1" fmla="*/ 812800 w 1454150"/>
                <a:gd name="connsiteY1" fmla="*/ 0 h 1524000"/>
                <a:gd name="connsiteX2" fmla="*/ 1454150 w 1454150"/>
                <a:gd name="connsiteY2" fmla="*/ 768350 h 1524000"/>
                <a:gd name="connsiteX3" fmla="*/ 812800 w 1454150"/>
                <a:gd name="connsiteY3" fmla="*/ 1524000 h 1524000"/>
                <a:gd name="connsiteX4" fmla="*/ 0 w 145415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150" h="1524000">
                  <a:moveTo>
                    <a:pt x="0" y="762000"/>
                  </a:moveTo>
                  <a:cubicBezTo>
                    <a:pt x="0" y="341159"/>
                    <a:pt x="363903" y="0"/>
                    <a:pt x="812800" y="0"/>
                  </a:cubicBezTo>
                  <a:cubicBezTo>
                    <a:pt x="1261697" y="0"/>
                    <a:pt x="1454150" y="347509"/>
                    <a:pt x="1454150" y="768350"/>
                  </a:cubicBezTo>
                  <a:cubicBezTo>
                    <a:pt x="1454150" y="1189191"/>
                    <a:pt x="1261697" y="1524000"/>
                    <a:pt x="812800" y="1524000"/>
                  </a:cubicBezTo>
                  <a:cubicBezTo>
                    <a:pt x="363903" y="1524000"/>
                    <a:pt x="0" y="1182841"/>
                    <a:pt x="0" y="762000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AB6EB32-AD9D-403B-B503-B86B8816667C}"/>
                </a:ext>
              </a:extLst>
            </p:cNvPr>
            <p:cNvGrpSpPr/>
            <p:nvPr/>
          </p:nvGrpSpPr>
          <p:grpSpPr>
            <a:xfrm>
              <a:off x="2942653" y="3278542"/>
              <a:ext cx="396141" cy="305426"/>
              <a:chOff x="3016045" y="3395065"/>
              <a:chExt cx="671346" cy="253859"/>
            </a:xfrm>
          </p:grpSpPr>
          <p:sp>
            <p:nvSpPr>
              <p:cNvPr id="77" name="楕円 24">
                <a:extLst>
                  <a:ext uri="{FF2B5EF4-FFF2-40B4-BE49-F238E27FC236}">
                    <a16:creationId xmlns:a16="http://schemas.microsoft.com/office/drawing/2014/main" id="{1ACF456A-57CD-4A2F-9A6C-B979A5493948}"/>
                  </a:ext>
                </a:extLst>
              </p:cNvPr>
              <p:cNvSpPr/>
              <p:nvPr/>
            </p:nvSpPr>
            <p:spPr>
              <a:xfrm>
                <a:off x="3016045" y="3395065"/>
                <a:ext cx="671346" cy="253859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24">
                <a:extLst>
                  <a:ext uri="{FF2B5EF4-FFF2-40B4-BE49-F238E27FC236}">
                    <a16:creationId xmlns:a16="http://schemas.microsoft.com/office/drawing/2014/main" id="{013FDD06-3207-40E2-B7CB-FA751E9E0C47}"/>
                  </a:ext>
                </a:extLst>
              </p:cNvPr>
              <p:cNvSpPr/>
              <p:nvPr/>
            </p:nvSpPr>
            <p:spPr>
              <a:xfrm>
                <a:off x="3187999" y="3505446"/>
                <a:ext cx="327436" cy="51586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9C7D16B-2D37-4B49-B23E-CC21820DF3D5}"/>
                </a:ext>
              </a:extLst>
            </p:cNvPr>
            <p:cNvGrpSpPr/>
            <p:nvPr/>
          </p:nvGrpSpPr>
          <p:grpSpPr>
            <a:xfrm>
              <a:off x="3526722" y="2720655"/>
              <a:ext cx="347814" cy="435475"/>
              <a:chOff x="3201428" y="2965271"/>
              <a:chExt cx="226979" cy="402870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C80460D6-038E-4E00-82CF-3BE1DF513E49}"/>
                  </a:ext>
                </a:extLst>
              </p:cNvPr>
              <p:cNvSpPr/>
              <p:nvPr/>
            </p:nvSpPr>
            <p:spPr>
              <a:xfrm>
                <a:off x="3201428" y="2965271"/>
                <a:ext cx="226979" cy="40287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A14591DF-C905-459F-96F5-3F4BD2373845}"/>
                  </a:ext>
                </a:extLst>
              </p:cNvPr>
              <p:cNvSpPr/>
              <p:nvPr/>
            </p:nvSpPr>
            <p:spPr>
              <a:xfrm>
                <a:off x="3316005" y="3023962"/>
                <a:ext cx="39939" cy="855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CC148A8-7594-42A6-9A0F-509AF3691CF1}"/>
                </a:ext>
              </a:extLst>
            </p:cNvPr>
            <p:cNvSpPr/>
            <p:nvPr/>
          </p:nvSpPr>
          <p:spPr>
            <a:xfrm>
              <a:off x="6253003" y="2504759"/>
              <a:ext cx="344848" cy="1974247"/>
            </a:xfrm>
            <a:custGeom>
              <a:avLst/>
              <a:gdLst>
                <a:gd name="connsiteX0" fmla="*/ 0 w 344848"/>
                <a:gd name="connsiteY0" fmla="*/ 0 h 1974247"/>
                <a:gd name="connsiteX1" fmla="*/ 49105 w 344848"/>
                <a:gd name="connsiteY1" fmla="*/ 55755 h 1974247"/>
                <a:gd name="connsiteX2" fmla="*/ 344848 w 344848"/>
                <a:gd name="connsiteY2" fmla="*/ 997208 h 1974247"/>
                <a:gd name="connsiteX3" fmla="*/ 49105 w 344848"/>
                <a:gd name="connsiteY3" fmla="*/ 1928680 h 1974247"/>
                <a:gd name="connsiteX4" fmla="*/ 8086 w 344848"/>
                <a:gd name="connsiteY4" fmla="*/ 1974247 h 1974247"/>
                <a:gd name="connsiteX5" fmla="*/ 35865 w 344848"/>
                <a:gd name="connsiteY5" fmla="*/ 1909949 h 1974247"/>
                <a:gd name="connsiteX6" fmla="*/ 186275 w 344848"/>
                <a:gd name="connsiteY6" fmla="*/ 1000897 h 1974247"/>
                <a:gd name="connsiteX7" fmla="*/ 35865 w 344848"/>
                <a:gd name="connsiteY7" fmla="*/ 84442 h 1974247"/>
                <a:gd name="connsiteX8" fmla="*/ 0 w 344848"/>
                <a:gd name="connsiteY8" fmla="*/ 0 h 1974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848" h="1974247">
                  <a:moveTo>
                    <a:pt x="0" y="0"/>
                  </a:moveTo>
                  <a:lnTo>
                    <a:pt x="49105" y="55755"/>
                  </a:lnTo>
                  <a:cubicBezTo>
                    <a:pt x="250826" y="312882"/>
                    <a:pt x="344848" y="641486"/>
                    <a:pt x="344848" y="997208"/>
                  </a:cubicBezTo>
                  <a:cubicBezTo>
                    <a:pt x="344848" y="1352930"/>
                    <a:pt x="250826" y="1676837"/>
                    <a:pt x="49105" y="1928680"/>
                  </a:cubicBezTo>
                  <a:lnTo>
                    <a:pt x="8086" y="1974247"/>
                  </a:lnTo>
                  <a:lnTo>
                    <a:pt x="35865" y="1909949"/>
                  </a:lnTo>
                  <a:cubicBezTo>
                    <a:pt x="137817" y="1640764"/>
                    <a:pt x="186275" y="1331387"/>
                    <a:pt x="186275" y="1000897"/>
                  </a:cubicBezTo>
                  <a:cubicBezTo>
                    <a:pt x="186275" y="670407"/>
                    <a:pt x="137817" y="357913"/>
                    <a:pt x="35865" y="844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C9C883B-541C-49EA-A1F2-2118439004B7}"/>
                </a:ext>
              </a:extLst>
            </p:cNvPr>
            <p:cNvSpPr/>
            <p:nvPr/>
          </p:nvSpPr>
          <p:spPr>
            <a:xfrm rot="5400000">
              <a:off x="3712649" y="2964309"/>
              <a:ext cx="2944422" cy="1050776"/>
            </a:xfrm>
            <a:custGeom>
              <a:avLst/>
              <a:gdLst>
                <a:gd name="connsiteX0" fmla="*/ 0 w 2944422"/>
                <a:gd name="connsiteY0" fmla="*/ 749376 h 1050776"/>
                <a:gd name="connsiteX1" fmla="*/ 30437 w 2944422"/>
                <a:gd name="connsiteY1" fmla="*/ 350078 h 1050776"/>
                <a:gd name="connsiteX2" fmla="*/ 64294 w 2944422"/>
                <a:gd name="connsiteY2" fmla="*/ 187384 h 1050776"/>
                <a:gd name="connsiteX3" fmla="*/ 195323 w 2944422"/>
                <a:gd name="connsiteY3" fmla="*/ 172684 h 1050776"/>
                <a:gd name="connsiteX4" fmla="*/ 1698230 w 2944422"/>
                <a:gd name="connsiteY4" fmla="*/ 99668 h 1050776"/>
                <a:gd name="connsiteX5" fmla="*/ 2634190 w 2944422"/>
                <a:gd name="connsiteY5" fmla="*/ 145377 h 1050776"/>
                <a:gd name="connsiteX6" fmla="*/ 2856455 w 2944422"/>
                <a:gd name="connsiteY6" fmla="*/ 96373 h 1050776"/>
                <a:gd name="connsiteX7" fmla="*/ 2879366 w 2944422"/>
                <a:gd name="connsiteY7" fmla="*/ 172842 h 1050776"/>
                <a:gd name="connsiteX8" fmla="*/ 2944422 w 2944422"/>
                <a:gd name="connsiteY8" fmla="*/ 749376 h 1050776"/>
                <a:gd name="connsiteX9" fmla="*/ 2936821 w 2944422"/>
                <a:gd name="connsiteY9" fmla="*/ 961490 h 1050776"/>
                <a:gd name="connsiteX10" fmla="*/ 2935711 w 2944422"/>
                <a:gd name="connsiteY10" fmla="*/ 971737 h 1050776"/>
                <a:gd name="connsiteX11" fmla="*/ 2664382 w 2944422"/>
                <a:gd name="connsiteY11" fmla="*/ 911638 h 1050776"/>
                <a:gd name="connsiteX12" fmla="*/ 1698230 w 2944422"/>
                <a:gd name="connsiteY12" fmla="*/ 951110 h 1050776"/>
                <a:gd name="connsiteX13" fmla="*/ 195324 w 2944422"/>
                <a:gd name="connsiteY13" fmla="*/ 878094 h 1050776"/>
                <a:gd name="connsiteX14" fmla="*/ 3843 w 2944422"/>
                <a:gd name="connsiteY14" fmla="*/ 856613 h 105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44422" h="1050776">
                  <a:moveTo>
                    <a:pt x="0" y="749376"/>
                  </a:moveTo>
                  <a:cubicBezTo>
                    <a:pt x="0" y="606155"/>
                    <a:pt x="10491" y="473162"/>
                    <a:pt x="30437" y="350078"/>
                  </a:cubicBezTo>
                  <a:lnTo>
                    <a:pt x="64294" y="187384"/>
                  </a:lnTo>
                  <a:lnTo>
                    <a:pt x="195323" y="172684"/>
                  </a:lnTo>
                  <a:cubicBezTo>
                    <a:pt x="696293" y="92587"/>
                    <a:pt x="1197262" y="-126907"/>
                    <a:pt x="1698230" y="99668"/>
                  </a:cubicBezTo>
                  <a:cubicBezTo>
                    <a:pt x="2010217" y="240770"/>
                    <a:pt x="2322203" y="208870"/>
                    <a:pt x="2634190" y="145377"/>
                  </a:cubicBezTo>
                  <a:lnTo>
                    <a:pt x="2856455" y="96373"/>
                  </a:lnTo>
                  <a:lnTo>
                    <a:pt x="2879366" y="172842"/>
                  </a:lnTo>
                  <a:cubicBezTo>
                    <a:pt x="2921680" y="342726"/>
                    <a:pt x="2944422" y="534545"/>
                    <a:pt x="2944422" y="749376"/>
                  </a:cubicBezTo>
                  <a:cubicBezTo>
                    <a:pt x="2944422" y="820986"/>
                    <a:pt x="2941847" y="891749"/>
                    <a:pt x="2936821" y="961490"/>
                  </a:cubicBezTo>
                  <a:lnTo>
                    <a:pt x="2935711" y="971737"/>
                  </a:lnTo>
                  <a:lnTo>
                    <a:pt x="2664382" y="911638"/>
                  </a:lnTo>
                  <a:cubicBezTo>
                    <a:pt x="2342331" y="844145"/>
                    <a:pt x="2020281" y="805456"/>
                    <a:pt x="1698230" y="951110"/>
                  </a:cubicBezTo>
                  <a:cubicBezTo>
                    <a:pt x="1197261" y="1177684"/>
                    <a:pt x="696292" y="958191"/>
                    <a:pt x="195324" y="878094"/>
                  </a:cubicBezTo>
                  <a:lnTo>
                    <a:pt x="3843" y="856613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6EAFF254-6E80-44D1-B98F-8184FBDF72E8}"/>
                </a:ext>
              </a:extLst>
            </p:cNvPr>
            <p:cNvSpPr/>
            <p:nvPr/>
          </p:nvSpPr>
          <p:spPr>
            <a:xfrm rot="5400000">
              <a:off x="4243718" y="3348977"/>
              <a:ext cx="2792161" cy="257767"/>
            </a:xfrm>
            <a:custGeom>
              <a:avLst/>
              <a:gdLst>
                <a:gd name="connsiteX0" fmla="*/ 0 w 2792161"/>
                <a:gd name="connsiteY0" fmla="*/ 245817 h 257767"/>
                <a:gd name="connsiteX1" fmla="*/ 3026 w 2792161"/>
                <a:gd name="connsiteY1" fmla="*/ 231275 h 257767"/>
                <a:gd name="connsiteX2" fmla="*/ 16702 w 2792161"/>
                <a:gd name="connsiteY2" fmla="*/ 187055 h 257767"/>
                <a:gd name="connsiteX3" fmla="*/ 23680 w 2792161"/>
                <a:gd name="connsiteY3" fmla="*/ 186453 h 257767"/>
                <a:gd name="connsiteX4" fmla="*/ 46473 w 2792161"/>
                <a:gd name="connsiteY4" fmla="*/ 183307 h 257767"/>
                <a:gd name="connsiteX5" fmla="*/ 59463 w 2792161"/>
                <a:gd name="connsiteY5" fmla="*/ 182068 h 257767"/>
                <a:gd name="connsiteX6" fmla="*/ 85843 w 2792161"/>
                <a:gd name="connsiteY6" fmla="*/ 177874 h 257767"/>
                <a:gd name="connsiteX7" fmla="*/ 131031 w 2792161"/>
                <a:gd name="connsiteY7" fmla="*/ 171637 h 257767"/>
                <a:gd name="connsiteX8" fmla="*/ 160041 w 2792161"/>
                <a:gd name="connsiteY8" fmla="*/ 166076 h 257767"/>
                <a:gd name="connsiteX9" fmla="*/ 202596 w 2792161"/>
                <a:gd name="connsiteY9" fmla="*/ 159310 h 257767"/>
                <a:gd name="connsiteX10" fmla="*/ 488864 w 2792161"/>
                <a:gd name="connsiteY10" fmla="*/ 98620 h 257767"/>
                <a:gd name="connsiteX11" fmla="*/ 573069 w 2792161"/>
                <a:gd name="connsiteY11" fmla="*/ 79876 h 257767"/>
                <a:gd name="connsiteX12" fmla="*/ 775070 w 2792161"/>
                <a:gd name="connsiteY12" fmla="*/ 37944 h 257767"/>
                <a:gd name="connsiteX13" fmla="*/ 775133 w 2792161"/>
                <a:gd name="connsiteY13" fmla="*/ 37931 h 257767"/>
                <a:gd name="connsiteX14" fmla="*/ 902426 w 2792161"/>
                <a:gd name="connsiteY14" fmla="*/ 17691 h 257767"/>
                <a:gd name="connsiteX15" fmla="*/ 940134 w 2792161"/>
                <a:gd name="connsiteY15" fmla="*/ 13086 h 257767"/>
                <a:gd name="connsiteX16" fmla="*/ 1035731 w 2792161"/>
                <a:gd name="connsiteY16" fmla="*/ 3966 h 257767"/>
                <a:gd name="connsiteX17" fmla="*/ 1074690 w 2792161"/>
                <a:gd name="connsiteY17" fmla="*/ 1377 h 257767"/>
                <a:gd name="connsiteX18" fmla="*/ 1204534 w 2792161"/>
                <a:gd name="connsiteY18" fmla="*/ 0 h 257767"/>
                <a:gd name="connsiteX19" fmla="*/ 1332622 w 2792161"/>
                <a:gd name="connsiteY19" fmla="*/ 12220 h 257767"/>
                <a:gd name="connsiteX20" fmla="*/ 1419184 w 2792161"/>
                <a:gd name="connsiteY20" fmla="*/ 27111 h 257767"/>
                <a:gd name="connsiteX21" fmla="*/ 1419235 w 2792161"/>
                <a:gd name="connsiteY21" fmla="*/ 27120 h 257767"/>
                <a:gd name="connsiteX22" fmla="*/ 1419286 w 2792161"/>
                <a:gd name="connsiteY22" fmla="*/ 27133 h 257767"/>
                <a:gd name="connsiteX23" fmla="*/ 1514261 w 2792161"/>
                <a:gd name="connsiteY23" fmla="*/ 53288 h 257767"/>
                <a:gd name="connsiteX24" fmla="*/ 1538179 w 2792161"/>
                <a:gd name="connsiteY24" fmla="*/ 61211 h 257767"/>
                <a:gd name="connsiteX25" fmla="*/ 1633883 w 2792161"/>
                <a:gd name="connsiteY25" fmla="*/ 98599 h 257767"/>
                <a:gd name="connsiteX26" fmla="*/ 1633936 w 2792161"/>
                <a:gd name="connsiteY26" fmla="*/ 98620 h 257767"/>
                <a:gd name="connsiteX27" fmla="*/ 2492737 w 2792161"/>
                <a:gd name="connsiteY27" fmla="*/ 159310 h 257767"/>
                <a:gd name="connsiteX28" fmla="*/ 2775547 w 2792161"/>
                <a:gd name="connsiteY28" fmla="*/ 99353 h 257767"/>
                <a:gd name="connsiteX29" fmla="*/ 2792161 w 2792161"/>
                <a:gd name="connsiteY29" fmla="*/ 154806 h 257767"/>
                <a:gd name="connsiteX30" fmla="*/ 2569897 w 2792161"/>
                <a:gd name="connsiteY30" fmla="*/ 203811 h 257767"/>
                <a:gd name="connsiteX31" fmla="*/ 1633937 w 2792161"/>
                <a:gd name="connsiteY31" fmla="*/ 158101 h 257767"/>
                <a:gd name="connsiteX32" fmla="*/ 131030 w 2792161"/>
                <a:gd name="connsiteY32" fmla="*/ 231118 h 25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92161" h="257767">
                  <a:moveTo>
                    <a:pt x="0" y="245817"/>
                  </a:moveTo>
                  <a:lnTo>
                    <a:pt x="3026" y="231275"/>
                  </a:lnTo>
                  <a:lnTo>
                    <a:pt x="16702" y="187055"/>
                  </a:lnTo>
                  <a:lnTo>
                    <a:pt x="23680" y="186453"/>
                  </a:lnTo>
                  <a:lnTo>
                    <a:pt x="46473" y="183307"/>
                  </a:lnTo>
                  <a:lnTo>
                    <a:pt x="59463" y="182068"/>
                  </a:lnTo>
                  <a:lnTo>
                    <a:pt x="85843" y="177874"/>
                  </a:lnTo>
                  <a:lnTo>
                    <a:pt x="131031" y="171637"/>
                  </a:lnTo>
                  <a:lnTo>
                    <a:pt x="160041" y="166076"/>
                  </a:lnTo>
                  <a:lnTo>
                    <a:pt x="202596" y="159310"/>
                  </a:lnTo>
                  <a:cubicBezTo>
                    <a:pt x="298018" y="141777"/>
                    <a:pt x="393442" y="120199"/>
                    <a:pt x="488864" y="98620"/>
                  </a:cubicBezTo>
                  <a:lnTo>
                    <a:pt x="573069" y="79876"/>
                  </a:lnTo>
                  <a:lnTo>
                    <a:pt x="775070" y="37944"/>
                  </a:lnTo>
                  <a:lnTo>
                    <a:pt x="775133" y="37931"/>
                  </a:lnTo>
                  <a:lnTo>
                    <a:pt x="902426" y="17691"/>
                  </a:lnTo>
                  <a:lnTo>
                    <a:pt x="940134" y="13086"/>
                  </a:lnTo>
                  <a:lnTo>
                    <a:pt x="1035731" y="3966"/>
                  </a:lnTo>
                  <a:lnTo>
                    <a:pt x="1074690" y="1377"/>
                  </a:lnTo>
                  <a:lnTo>
                    <a:pt x="1204534" y="0"/>
                  </a:lnTo>
                  <a:lnTo>
                    <a:pt x="1332622" y="12220"/>
                  </a:lnTo>
                  <a:lnTo>
                    <a:pt x="1419184" y="27111"/>
                  </a:lnTo>
                  <a:lnTo>
                    <a:pt x="1419235" y="27120"/>
                  </a:lnTo>
                  <a:lnTo>
                    <a:pt x="1419286" y="27133"/>
                  </a:lnTo>
                  <a:lnTo>
                    <a:pt x="1514261" y="53288"/>
                  </a:lnTo>
                  <a:lnTo>
                    <a:pt x="1538179" y="61211"/>
                  </a:lnTo>
                  <a:lnTo>
                    <a:pt x="1633883" y="98599"/>
                  </a:lnTo>
                  <a:lnTo>
                    <a:pt x="1633936" y="98620"/>
                  </a:lnTo>
                  <a:cubicBezTo>
                    <a:pt x="1920203" y="228091"/>
                    <a:pt x="2206470" y="211907"/>
                    <a:pt x="2492737" y="159310"/>
                  </a:cubicBezTo>
                  <a:lnTo>
                    <a:pt x="2775547" y="99353"/>
                  </a:lnTo>
                  <a:lnTo>
                    <a:pt x="2792161" y="154806"/>
                  </a:lnTo>
                  <a:lnTo>
                    <a:pt x="2569897" y="203811"/>
                  </a:lnTo>
                  <a:cubicBezTo>
                    <a:pt x="2257910" y="267304"/>
                    <a:pt x="1945924" y="299204"/>
                    <a:pt x="1633937" y="158101"/>
                  </a:cubicBezTo>
                  <a:cubicBezTo>
                    <a:pt x="1132969" y="-68473"/>
                    <a:pt x="632000" y="151021"/>
                    <a:pt x="131030" y="23111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B7FD071-B609-4FA2-BDAB-F78F0E5200D4}"/>
                </a:ext>
              </a:extLst>
            </p:cNvPr>
            <p:cNvSpPr/>
            <p:nvPr/>
          </p:nvSpPr>
          <p:spPr>
            <a:xfrm rot="5400000">
              <a:off x="3320433" y="3358228"/>
              <a:ext cx="2936891" cy="258814"/>
            </a:xfrm>
            <a:custGeom>
              <a:avLst/>
              <a:gdLst>
                <a:gd name="connsiteX0" fmla="*/ 0 w 2936891"/>
                <a:gd name="connsiteY0" fmla="*/ 4929 h 258814"/>
                <a:gd name="connsiteX1" fmla="*/ 193620 w 2936891"/>
                <a:gd name="connsiteY1" fmla="*/ 26650 h 258814"/>
                <a:gd name="connsiteX2" fmla="*/ 1696526 w 2936891"/>
                <a:gd name="connsiteY2" fmla="*/ 99667 h 258814"/>
                <a:gd name="connsiteX3" fmla="*/ 2805813 w 2936891"/>
                <a:gd name="connsiteY3" fmla="*/ 91583 h 258814"/>
                <a:gd name="connsiteX4" fmla="*/ 2936891 w 2936891"/>
                <a:gd name="connsiteY4" fmla="*/ 120072 h 258814"/>
                <a:gd name="connsiteX5" fmla="*/ 2935118 w 2936891"/>
                <a:gd name="connsiteY5" fmla="*/ 169527 h 258814"/>
                <a:gd name="connsiteX6" fmla="*/ 2934118 w 2936891"/>
                <a:gd name="connsiteY6" fmla="*/ 178763 h 258814"/>
                <a:gd name="connsiteX7" fmla="*/ 2841596 w 2936891"/>
                <a:gd name="connsiteY7" fmla="*/ 159148 h 258814"/>
                <a:gd name="connsiteX8" fmla="*/ 1696525 w 2936891"/>
                <a:gd name="connsiteY8" fmla="*/ 159148 h 258814"/>
                <a:gd name="connsiteX9" fmla="*/ 193619 w 2936891"/>
                <a:gd name="connsiteY9" fmla="*/ 86131 h 258814"/>
                <a:gd name="connsiteX10" fmla="*/ 2140 w 2936891"/>
                <a:gd name="connsiteY10" fmla="*/ 64650 h 25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36891" h="258814">
                  <a:moveTo>
                    <a:pt x="0" y="4929"/>
                  </a:moveTo>
                  <a:lnTo>
                    <a:pt x="193620" y="26650"/>
                  </a:lnTo>
                  <a:cubicBezTo>
                    <a:pt x="694589" y="106747"/>
                    <a:pt x="1195558" y="326241"/>
                    <a:pt x="1696526" y="99667"/>
                  </a:cubicBezTo>
                  <a:cubicBezTo>
                    <a:pt x="2066288" y="-67566"/>
                    <a:pt x="2436051" y="8212"/>
                    <a:pt x="2805813" y="91583"/>
                  </a:cubicBezTo>
                  <a:lnTo>
                    <a:pt x="2936891" y="120072"/>
                  </a:lnTo>
                  <a:lnTo>
                    <a:pt x="2935118" y="169527"/>
                  </a:lnTo>
                  <a:lnTo>
                    <a:pt x="2934118" y="178763"/>
                  </a:lnTo>
                  <a:lnTo>
                    <a:pt x="2841596" y="159148"/>
                  </a:lnTo>
                  <a:cubicBezTo>
                    <a:pt x="2459906" y="72834"/>
                    <a:pt x="2078216" y="-13480"/>
                    <a:pt x="1696525" y="159148"/>
                  </a:cubicBezTo>
                  <a:cubicBezTo>
                    <a:pt x="1195556" y="385722"/>
                    <a:pt x="694587" y="166228"/>
                    <a:pt x="193619" y="86131"/>
                  </a:cubicBezTo>
                  <a:lnTo>
                    <a:pt x="2140" y="6465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1B97BCA1-3120-4668-836A-0D6CB6B9C11A}"/>
                </a:ext>
              </a:extLst>
            </p:cNvPr>
            <p:cNvGrpSpPr/>
            <p:nvPr/>
          </p:nvGrpSpPr>
          <p:grpSpPr>
            <a:xfrm>
              <a:off x="4493821" y="3209155"/>
              <a:ext cx="1158162" cy="1041091"/>
              <a:chOff x="7617127" y="3209155"/>
              <a:chExt cx="1326905" cy="1041091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B979987A-A786-4551-97FB-84392048F6C8}"/>
                  </a:ext>
                </a:extLst>
              </p:cNvPr>
              <p:cNvSpPr/>
              <p:nvPr/>
            </p:nvSpPr>
            <p:spPr>
              <a:xfrm>
                <a:off x="7617127" y="32091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A1CB527-BFA4-4571-90E8-757570DF38D1}"/>
                  </a:ext>
                </a:extLst>
              </p:cNvPr>
              <p:cNvSpPr/>
              <p:nvPr/>
            </p:nvSpPr>
            <p:spPr>
              <a:xfrm>
                <a:off x="8182515" y="32091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18F8322-A6AA-4DB0-B0DA-069472DF9727}"/>
                </a:ext>
              </a:extLst>
            </p:cNvPr>
            <p:cNvSpPr/>
            <p:nvPr/>
          </p:nvSpPr>
          <p:spPr>
            <a:xfrm>
              <a:off x="3504716" y="2371883"/>
              <a:ext cx="869953" cy="2235712"/>
            </a:xfrm>
            <a:custGeom>
              <a:avLst/>
              <a:gdLst>
                <a:gd name="connsiteX0" fmla="*/ 108284 w 869953"/>
                <a:gd name="connsiteY0" fmla="*/ 0 h 2235712"/>
                <a:gd name="connsiteX1" fmla="*/ 165483 w 869953"/>
                <a:gd name="connsiteY1" fmla="*/ 3300 h 2235712"/>
                <a:gd name="connsiteX2" fmla="*/ 869953 w 869953"/>
                <a:gd name="connsiteY2" fmla="*/ 1127151 h 2235712"/>
                <a:gd name="connsiteX3" fmla="*/ 165483 w 869953"/>
                <a:gd name="connsiteY3" fmla="*/ 2232537 h 2235712"/>
                <a:gd name="connsiteX4" fmla="*/ 108415 w 869953"/>
                <a:gd name="connsiteY4" fmla="*/ 2235712 h 2235712"/>
                <a:gd name="connsiteX5" fmla="*/ 0 w 869953"/>
                <a:gd name="connsiteY5" fmla="*/ 2165789 h 2235712"/>
                <a:gd name="connsiteX6" fmla="*/ 60010 w 869953"/>
                <a:gd name="connsiteY6" fmla="*/ 2169111 h 2235712"/>
                <a:gd name="connsiteX7" fmla="*/ 816584 w 869953"/>
                <a:gd name="connsiteY7" fmla="*/ 1126575 h 2235712"/>
                <a:gd name="connsiteX8" fmla="*/ 60010 w 869953"/>
                <a:gd name="connsiteY8" fmla="*/ 66517 h 2235712"/>
                <a:gd name="connsiteX9" fmla="*/ 0 w 869953"/>
                <a:gd name="connsiteY9" fmla="*/ 69840 h 2235712"/>
                <a:gd name="connsiteX10" fmla="*/ 108284 w 869953"/>
                <a:gd name="connsiteY10" fmla="*/ 0 h 223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953" h="2235712">
                  <a:moveTo>
                    <a:pt x="108284" y="0"/>
                  </a:moveTo>
                  <a:lnTo>
                    <a:pt x="165483" y="3300"/>
                  </a:lnTo>
                  <a:cubicBezTo>
                    <a:pt x="657233" y="61702"/>
                    <a:pt x="869953" y="547043"/>
                    <a:pt x="869953" y="1127151"/>
                  </a:cubicBezTo>
                  <a:cubicBezTo>
                    <a:pt x="869953" y="1707258"/>
                    <a:pt x="657233" y="2176187"/>
                    <a:pt x="165483" y="2232537"/>
                  </a:cubicBezTo>
                  <a:lnTo>
                    <a:pt x="108415" y="2235712"/>
                  </a:lnTo>
                  <a:lnTo>
                    <a:pt x="0" y="2165789"/>
                  </a:lnTo>
                  <a:lnTo>
                    <a:pt x="60010" y="2169111"/>
                  </a:lnTo>
                  <a:cubicBezTo>
                    <a:pt x="589555" y="2169111"/>
                    <a:pt x="816584" y="1707190"/>
                    <a:pt x="816584" y="1126575"/>
                  </a:cubicBezTo>
                  <a:cubicBezTo>
                    <a:pt x="816584" y="545960"/>
                    <a:pt x="589555" y="66517"/>
                    <a:pt x="60010" y="66517"/>
                  </a:cubicBezTo>
                  <a:lnTo>
                    <a:pt x="0" y="69840"/>
                  </a:lnTo>
                  <a:lnTo>
                    <a:pt x="108284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0AB714F-74AF-4D39-8355-BE6FB02E064F}"/>
                </a:ext>
              </a:extLst>
            </p:cNvPr>
            <p:cNvSpPr/>
            <p:nvPr/>
          </p:nvSpPr>
          <p:spPr>
            <a:xfrm>
              <a:off x="3366321" y="2499360"/>
              <a:ext cx="831991" cy="1980674"/>
            </a:xfrm>
            <a:custGeom>
              <a:avLst/>
              <a:gdLst>
                <a:gd name="connsiteX0" fmla="*/ 136036 w 831991"/>
                <a:gd name="connsiteY0" fmla="*/ 0 h 1980674"/>
                <a:gd name="connsiteX1" fmla="*/ 831991 w 831991"/>
                <a:gd name="connsiteY1" fmla="*/ 998590 h 1980674"/>
                <a:gd name="connsiteX2" fmla="*/ 136036 w 831991"/>
                <a:gd name="connsiteY2" fmla="*/ 1980674 h 1980674"/>
                <a:gd name="connsiteX3" fmla="*/ 56956 w 831991"/>
                <a:gd name="connsiteY3" fmla="*/ 1976191 h 1980674"/>
                <a:gd name="connsiteX4" fmla="*/ 0 w 831991"/>
                <a:gd name="connsiteY4" fmla="*/ 1931718 h 1980674"/>
                <a:gd name="connsiteX5" fmla="*/ 59836 w 831991"/>
                <a:gd name="connsiteY5" fmla="*/ 1934954 h 1980674"/>
                <a:gd name="connsiteX6" fmla="*/ 755791 w 831991"/>
                <a:gd name="connsiteY6" fmla="*/ 998209 h 1980674"/>
                <a:gd name="connsiteX7" fmla="*/ 59836 w 831991"/>
                <a:gd name="connsiteY7" fmla="*/ 45720 h 1980674"/>
                <a:gd name="connsiteX8" fmla="*/ 0 w 831991"/>
                <a:gd name="connsiteY8" fmla="*/ 48956 h 1980674"/>
                <a:gd name="connsiteX9" fmla="*/ 56956 w 831991"/>
                <a:gd name="connsiteY9" fmla="*/ 4484 h 1980674"/>
                <a:gd name="connsiteX10" fmla="*/ 136036 w 831991"/>
                <a:gd name="connsiteY10" fmla="*/ 0 h 198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991" h="1980674">
                  <a:moveTo>
                    <a:pt x="136036" y="0"/>
                  </a:moveTo>
                  <a:cubicBezTo>
                    <a:pt x="623153" y="0"/>
                    <a:pt x="831991" y="451642"/>
                    <a:pt x="831991" y="998590"/>
                  </a:cubicBezTo>
                  <a:cubicBezTo>
                    <a:pt x="831991" y="1545538"/>
                    <a:pt x="623153" y="1980674"/>
                    <a:pt x="136036" y="1980674"/>
                  </a:cubicBezTo>
                  <a:lnTo>
                    <a:pt x="56956" y="1976191"/>
                  </a:lnTo>
                  <a:lnTo>
                    <a:pt x="0" y="1931718"/>
                  </a:lnTo>
                  <a:lnTo>
                    <a:pt x="59836" y="1934954"/>
                  </a:lnTo>
                  <a:cubicBezTo>
                    <a:pt x="546953" y="1934954"/>
                    <a:pt x="755791" y="1519907"/>
                    <a:pt x="755791" y="998209"/>
                  </a:cubicBezTo>
                  <a:cubicBezTo>
                    <a:pt x="755791" y="476511"/>
                    <a:pt x="546953" y="45720"/>
                    <a:pt x="59836" y="45720"/>
                  </a:cubicBezTo>
                  <a:lnTo>
                    <a:pt x="0" y="48956"/>
                  </a:lnTo>
                  <a:lnTo>
                    <a:pt x="56956" y="4484"/>
                  </a:lnTo>
                  <a:lnTo>
                    <a:pt x="13603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B1E3179-FF2A-4893-9C75-CEB63D864D79}"/>
                </a:ext>
              </a:extLst>
            </p:cNvPr>
            <p:cNvSpPr/>
            <p:nvPr/>
          </p:nvSpPr>
          <p:spPr>
            <a:xfrm>
              <a:off x="3423277" y="2438400"/>
              <a:ext cx="898023" cy="2102594"/>
            </a:xfrm>
            <a:custGeom>
              <a:avLst/>
              <a:gdLst>
                <a:gd name="connsiteX0" fmla="*/ 141449 w 898023"/>
                <a:gd name="connsiteY0" fmla="*/ 0 h 2102594"/>
                <a:gd name="connsiteX1" fmla="*/ 898023 w 898023"/>
                <a:gd name="connsiteY1" fmla="*/ 1060058 h 2102594"/>
                <a:gd name="connsiteX2" fmla="*/ 141449 w 898023"/>
                <a:gd name="connsiteY2" fmla="*/ 2102594 h 2102594"/>
                <a:gd name="connsiteX3" fmla="*/ 81439 w 898023"/>
                <a:gd name="connsiteY3" fmla="*/ 2099272 h 2102594"/>
                <a:gd name="connsiteX4" fmla="*/ 70642 w 898023"/>
                <a:gd name="connsiteY4" fmla="*/ 2092308 h 2102594"/>
                <a:gd name="connsiteX5" fmla="*/ 0 w 898023"/>
                <a:gd name="connsiteY5" fmla="*/ 2037151 h 2102594"/>
                <a:gd name="connsiteX6" fmla="*/ 79080 w 898023"/>
                <a:gd name="connsiteY6" fmla="*/ 2041634 h 2102594"/>
                <a:gd name="connsiteX7" fmla="*/ 775035 w 898023"/>
                <a:gd name="connsiteY7" fmla="*/ 1059550 h 2102594"/>
                <a:gd name="connsiteX8" fmla="*/ 79080 w 898023"/>
                <a:gd name="connsiteY8" fmla="*/ 60960 h 2102594"/>
                <a:gd name="connsiteX9" fmla="*/ 0 w 898023"/>
                <a:gd name="connsiteY9" fmla="*/ 65444 h 2102594"/>
                <a:gd name="connsiteX10" fmla="*/ 70642 w 898023"/>
                <a:gd name="connsiteY10" fmla="*/ 10286 h 2102594"/>
                <a:gd name="connsiteX11" fmla="*/ 81439 w 898023"/>
                <a:gd name="connsiteY11" fmla="*/ 3323 h 2102594"/>
                <a:gd name="connsiteX12" fmla="*/ 141449 w 898023"/>
                <a:gd name="connsiteY12" fmla="*/ 0 h 2102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8023" h="2102594">
                  <a:moveTo>
                    <a:pt x="141449" y="0"/>
                  </a:moveTo>
                  <a:cubicBezTo>
                    <a:pt x="670994" y="0"/>
                    <a:pt x="898023" y="479443"/>
                    <a:pt x="898023" y="1060058"/>
                  </a:cubicBezTo>
                  <a:cubicBezTo>
                    <a:pt x="898023" y="1640673"/>
                    <a:pt x="670994" y="2102594"/>
                    <a:pt x="141449" y="2102594"/>
                  </a:cubicBezTo>
                  <a:lnTo>
                    <a:pt x="81439" y="2099272"/>
                  </a:lnTo>
                  <a:lnTo>
                    <a:pt x="70642" y="2092308"/>
                  </a:lnTo>
                  <a:lnTo>
                    <a:pt x="0" y="2037151"/>
                  </a:lnTo>
                  <a:lnTo>
                    <a:pt x="79080" y="2041634"/>
                  </a:lnTo>
                  <a:cubicBezTo>
                    <a:pt x="566197" y="2041634"/>
                    <a:pt x="775035" y="1606498"/>
                    <a:pt x="775035" y="1059550"/>
                  </a:cubicBezTo>
                  <a:cubicBezTo>
                    <a:pt x="775035" y="512602"/>
                    <a:pt x="566197" y="60960"/>
                    <a:pt x="79080" y="60960"/>
                  </a:cubicBezTo>
                  <a:lnTo>
                    <a:pt x="0" y="65444"/>
                  </a:lnTo>
                  <a:lnTo>
                    <a:pt x="70642" y="10286"/>
                  </a:lnTo>
                  <a:lnTo>
                    <a:pt x="81439" y="3323"/>
                  </a:lnTo>
                  <a:lnTo>
                    <a:pt x="14144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2833ABE-EF4B-4BAC-B122-4E014253A785}"/>
                </a:ext>
              </a:extLst>
            </p:cNvPr>
            <p:cNvGrpSpPr/>
            <p:nvPr/>
          </p:nvGrpSpPr>
          <p:grpSpPr>
            <a:xfrm>
              <a:off x="4227153" y="4793539"/>
              <a:ext cx="925052" cy="570653"/>
              <a:chOff x="4227152" y="4737309"/>
              <a:chExt cx="1016205" cy="626884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ED0F509B-42C3-442F-9F9A-F7043AFF94C0}"/>
                  </a:ext>
                </a:extLst>
              </p:cNvPr>
              <p:cNvSpPr/>
              <p:nvPr/>
            </p:nvSpPr>
            <p:spPr>
              <a:xfrm rot="1800000">
                <a:off x="4227152" y="4737309"/>
                <a:ext cx="1016205" cy="473162"/>
              </a:xfrm>
              <a:custGeom>
                <a:avLst/>
                <a:gdLst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  <a:gd name="connsiteX7" fmla="*/ 324193 w 1016205"/>
                  <a:gd name="connsiteY7" fmla="*/ 26204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8" fmla="*/ 415633 w 1016205"/>
                  <a:gd name="connsiteY8" fmla="*/ 35348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205" h="473162">
                    <a:moveTo>
                      <a:pt x="98422" y="84044"/>
                    </a:moveTo>
                    <a:lnTo>
                      <a:pt x="125271" y="69293"/>
                    </a:lnTo>
                    <a:cubicBezTo>
                      <a:pt x="219716" y="26480"/>
                      <a:pt x="350190" y="0"/>
                      <a:pt x="494308" y="0"/>
                    </a:cubicBezTo>
                    <a:cubicBezTo>
                      <a:pt x="782544" y="0"/>
                      <a:pt x="1016205" y="105921"/>
                      <a:pt x="1016205" y="236581"/>
                    </a:cubicBezTo>
                    <a:cubicBezTo>
                      <a:pt x="1016205" y="367241"/>
                      <a:pt x="782544" y="473162"/>
                      <a:pt x="494308" y="473162"/>
                    </a:cubicBezTo>
                    <a:cubicBezTo>
                      <a:pt x="278131" y="473162"/>
                      <a:pt x="92653" y="413581"/>
                      <a:pt x="13424" y="328669"/>
                    </a:cubicBezTo>
                    <a:lnTo>
                      <a:pt x="0" y="309066"/>
                    </a:lnTo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63AF5B4-B3D7-4540-BE1A-643A907C5F60}"/>
                  </a:ext>
                </a:extLst>
              </p:cNvPr>
              <p:cNvSpPr/>
              <p:nvPr/>
            </p:nvSpPr>
            <p:spPr>
              <a:xfrm rot="1800000">
                <a:off x="4886829" y="4968786"/>
                <a:ext cx="300677" cy="395407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2FE4061-B01F-4A08-8CA9-962FD8749FB4}"/>
                </a:ext>
              </a:extLst>
            </p:cNvPr>
            <p:cNvSpPr/>
            <p:nvPr/>
          </p:nvSpPr>
          <p:spPr>
            <a:xfrm rot="900000">
              <a:off x="3950622" y="1582959"/>
              <a:ext cx="1689224" cy="616273"/>
            </a:xfrm>
            <a:custGeom>
              <a:avLst/>
              <a:gdLst>
                <a:gd name="connsiteX0" fmla="*/ 710818 w 1689224"/>
                <a:gd name="connsiteY0" fmla="*/ 36905 h 616273"/>
                <a:gd name="connsiteX1" fmla="*/ 1027485 w 1689224"/>
                <a:gd name="connsiteY1" fmla="*/ 0 h 616273"/>
                <a:gd name="connsiteX2" fmla="*/ 1622878 w 1689224"/>
                <a:gd name="connsiteY2" fmla="*/ 140194 h 616273"/>
                <a:gd name="connsiteX3" fmla="*/ 1689224 w 1689224"/>
                <a:gd name="connsiteY3" fmla="*/ 182391 h 616273"/>
                <a:gd name="connsiteX4" fmla="*/ 1424203 w 1689224"/>
                <a:gd name="connsiteY4" fmla="*/ 168689 h 616273"/>
                <a:gd name="connsiteX5" fmla="*/ 16890 w 1689224"/>
                <a:gd name="connsiteY5" fmla="*/ 598291 h 616273"/>
                <a:gd name="connsiteX6" fmla="*/ 0 w 1689224"/>
                <a:gd name="connsiteY6" fmla="*/ 616273 h 616273"/>
                <a:gd name="connsiteX7" fmla="*/ 46275 w 1689224"/>
                <a:gd name="connsiteY7" fmla="*/ 501359 h 616273"/>
                <a:gd name="connsiteX8" fmla="*/ 710818 w 1689224"/>
                <a:gd name="connsiteY8" fmla="*/ 36905 h 616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9224" h="616273">
                  <a:moveTo>
                    <a:pt x="710818" y="36905"/>
                  </a:moveTo>
                  <a:cubicBezTo>
                    <a:pt x="810853" y="12921"/>
                    <a:pt x="917212" y="0"/>
                    <a:pt x="1027485" y="0"/>
                  </a:cubicBezTo>
                  <a:cubicBezTo>
                    <a:pt x="1248032" y="0"/>
                    <a:pt x="1452920" y="51683"/>
                    <a:pt x="1622878" y="140194"/>
                  </a:cubicBezTo>
                  <a:lnTo>
                    <a:pt x="1689224" y="182391"/>
                  </a:lnTo>
                  <a:lnTo>
                    <a:pt x="1424203" y="168689"/>
                  </a:lnTo>
                  <a:cubicBezTo>
                    <a:pt x="816506" y="168689"/>
                    <a:pt x="287914" y="342400"/>
                    <a:pt x="16890" y="598291"/>
                  </a:cubicBezTo>
                  <a:lnTo>
                    <a:pt x="0" y="616273"/>
                  </a:lnTo>
                  <a:lnTo>
                    <a:pt x="46275" y="501359"/>
                  </a:lnTo>
                  <a:cubicBezTo>
                    <a:pt x="167520" y="280388"/>
                    <a:pt x="410713" y="108859"/>
                    <a:pt x="710818" y="3690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1FC26E8-B34A-4FD5-8466-9AD56F597C08}"/>
              </a:ext>
            </a:extLst>
          </p:cNvPr>
          <p:cNvGrpSpPr/>
          <p:nvPr/>
        </p:nvGrpSpPr>
        <p:grpSpPr>
          <a:xfrm>
            <a:off x="6687126" y="4457700"/>
            <a:ext cx="2480806" cy="1371600"/>
            <a:chOff x="8413023" y="1199191"/>
            <a:chExt cx="7072472" cy="3910261"/>
          </a:xfrm>
        </p:grpSpPr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AAE29B7F-2B42-461B-8457-F6E1EB8EAFDF}"/>
                </a:ext>
              </a:extLst>
            </p:cNvPr>
            <p:cNvSpPr/>
            <p:nvPr/>
          </p:nvSpPr>
          <p:spPr>
            <a:xfrm>
              <a:off x="12393044" y="1805651"/>
              <a:ext cx="1530350" cy="1041091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8D3620B9-9232-479F-BD93-E908FD74DD72}"/>
                </a:ext>
              </a:extLst>
            </p:cNvPr>
            <p:cNvSpPr/>
            <p:nvPr/>
          </p:nvSpPr>
          <p:spPr>
            <a:xfrm>
              <a:off x="12393044" y="3268691"/>
              <a:ext cx="1530350" cy="1041091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A36D5205-282E-4DDE-B5A4-5C489939DFCF}"/>
                </a:ext>
              </a:extLst>
            </p:cNvPr>
            <p:cNvSpPr/>
            <p:nvPr/>
          </p:nvSpPr>
          <p:spPr>
            <a:xfrm>
              <a:off x="12887486" y="1805652"/>
              <a:ext cx="1035908" cy="942167"/>
            </a:xfrm>
            <a:custGeom>
              <a:avLst/>
              <a:gdLst>
                <a:gd name="connsiteX0" fmla="*/ 270733 w 1035908"/>
                <a:gd name="connsiteY0" fmla="*/ 0 h 942167"/>
                <a:gd name="connsiteX1" fmla="*/ 1035908 w 1035908"/>
                <a:gd name="connsiteY1" fmla="*/ 520546 h 942167"/>
                <a:gd name="connsiteX2" fmla="*/ 811793 w 1035908"/>
                <a:gd name="connsiteY2" fmla="*/ 888628 h 942167"/>
                <a:gd name="connsiteX3" fmla="*/ 716407 w 1035908"/>
                <a:gd name="connsiteY3" fmla="*/ 942167 h 942167"/>
                <a:gd name="connsiteX4" fmla="*/ 771080 w 1035908"/>
                <a:gd name="connsiteY4" fmla="*/ 865093 h 942167"/>
                <a:gd name="connsiteX5" fmla="*/ 832708 w 1035908"/>
                <a:gd name="connsiteY5" fmla="*/ 631517 h 942167"/>
                <a:gd name="connsiteX6" fmla="*/ 48483 w 1035908"/>
                <a:gd name="connsiteY6" fmla="*/ 31443 h 942167"/>
                <a:gd name="connsiteX7" fmla="*/ 0 w 1035908"/>
                <a:gd name="connsiteY7" fmla="*/ 35183 h 942167"/>
                <a:gd name="connsiteX8" fmla="*/ 116524 w 1035908"/>
                <a:gd name="connsiteY8" fmla="*/ 10576 h 942167"/>
                <a:gd name="connsiteX9" fmla="*/ 270733 w 1035908"/>
                <a:gd name="connsiteY9" fmla="*/ 0 h 94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908" h="942167">
                  <a:moveTo>
                    <a:pt x="270733" y="0"/>
                  </a:moveTo>
                  <a:cubicBezTo>
                    <a:pt x="693327" y="0"/>
                    <a:pt x="1035908" y="233056"/>
                    <a:pt x="1035908" y="520546"/>
                  </a:cubicBezTo>
                  <a:cubicBezTo>
                    <a:pt x="1035908" y="664291"/>
                    <a:pt x="950263" y="794427"/>
                    <a:pt x="811793" y="888628"/>
                  </a:cubicBezTo>
                  <a:lnTo>
                    <a:pt x="716407" y="942167"/>
                  </a:lnTo>
                  <a:lnTo>
                    <a:pt x="771080" y="865093"/>
                  </a:lnTo>
                  <a:cubicBezTo>
                    <a:pt x="810764" y="793301"/>
                    <a:pt x="832708" y="714370"/>
                    <a:pt x="832708" y="631517"/>
                  </a:cubicBezTo>
                  <a:cubicBezTo>
                    <a:pt x="832708" y="300105"/>
                    <a:pt x="481599" y="31443"/>
                    <a:pt x="48483" y="31443"/>
                  </a:cubicBezTo>
                  <a:lnTo>
                    <a:pt x="0" y="35183"/>
                  </a:lnTo>
                  <a:lnTo>
                    <a:pt x="116524" y="10576"/>
                  </a:lnTo>
                  <a:cubicBezTo>
                    <a:pt x="166335" y="3641"/>
                    <a:pt x="217909" y="0"/>
                    <a:pt x="270733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A3ED0399-FCF8-49FC-99D4-10516C0C6EF9}"/>
                </a:ext>
              </a:extLst>
            </p:cNvPr>
            <p:cNvSpPr/>
            <p:nvPr/>
          </p:nvSpPr>
          <p:spPr>
            <a:xfrm>
              <a:off x="13027120" y="3331159"/>
              <a:ext cx="896274" cy="978624"/>
            </a:xfrm>
            <a:custGeom>
              <a:avLst/>
              <a:gdLst>
                <a:gd name="connsiteX0" fmla="*/ 487330 w 896274"/>
                <a:gd name="connsiteY0" fmla="*/ 0 h 978624"/>
                <a:gd name="connsiteX1" fmla="*/ 558915 w 896274"/>
                <a:gd name="connsiteY1" fmla="*/ 26433 h 978624"/>
                <a:gd name="connsiteX2" fmla="*/ 896274 w 896274"/>
                <a:gd name="connsiteY2" fmla="*/ 458078 h 978624"/>
                <a:gd name="connsiteX3" fmla="*/ 131099 w 896274"/>
                <a:gd name="connsiteY3" fmla="*/ 978624 h 978624"/>
                <a:gd name="connsiteX4" fmla="*/ 0 w 896274"/>
                <a:gd name="connsiteY4" fmla="*/ 969633 h 978624"/>
                <a:gd name="connsiteX5" fmla="*/ 41498 w 896274"/>
                <a:gd name="connsiteY5" fmla="*/ 966432 h 978624"/>
                <a:gd name="connsiteX6" fmla="*/ 667674 w 896274"/>
                <a:gd name="connsiteY6" fmla="*/ 378549 h 978624"/>
                <a:gd name="connsiteX7" fmla="*/ 533741 w 896274"/>
                <a:gd name="connsiteY7" fmla="*/ 43042 h 978624"/>
                <a:gd name="connsiteX8" fmla="*/ 487330 w 896274"/>
                <a:gd name="connsiteY8" fmla="*/ 0 h 978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274" h="978624">
                  <a:moveTo>
                    <a:pt x="487330" y="0"/>
                  </a:moveTo>
                  <a:lnTo>
                    <a:pt x="558915" y="26433"/>
                  </a:lnTo>
                  <a:cubicBezTo>
                    <a:pt x="762454" y="119979"/>
                    <a:pt x="896274" y="278397"/>
                    <a:pt x="896274" y="458078"/>
                  </a:cubicBezTo>
                  <a:cubicBezTo>
                    <a:pt x="896274" y="745568"/>
                    <a:pt x="553693" y="978624"/>
                    <a:pt x="131099" y="978624"/>
                  </a:cubicBezTo>
                  <a:lnTo>
                    <a:pt x="0" y="969633"/>
                  </a:lnTo>
                  <a:lnTo>
                    <a:pt x="41498" y="966432"/>
                  </a:lnTo>
                  <a:cubicBezTo>
                    <a:pt x="398856" y="910477"/>
                    <a:pt x="667674" y="668535"/>
                    <a:pt x="667674" y="378549"/>
                  </a:cubicBezTo>
                  <a:cubicBezTo>
                    <a:pt x="667674" y="254270"/>
                    <a:pt x="618300" y="138814"/>
                    <a:pt x="533741" y="43042"/>
                  </a:cubicBezTo>
                  <a:lnTo>
                    <a:pt x="48733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C0DAF7BB-95E3-42E1-BF0A-5792BAE60934}"/>
                </a:ext>
              </a:extLst>
            </p:cNvPr>
            <p:cNvSpPr/>
            <p:nvPr/>
          </p:nvSpPr>
          <p:spPr>
            <a:xfrm rot="1800000">
              <a:off x="10171253" y="4321296"/>
              <a:ext cx="1298039" cy="588414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750C6CEC-F32A-4F5D-BF15-0BA1E2A1A54B}"/>
                </a:ext>
              </a:extLst>
            </p:cNvPr>
            <p:cNvSpPr/>
            <p:nvPr/>
          </p:nvSpPr>
          <p:spPr>
            <a:xfrm>
              <a:off x="10159884" y="1199191"/>
              <a:ext cx="2233158" cy="1360408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B2138C7-46F2-46A6-977F-14987213BC14}"/>
                </a:ext>
              </a:extLst>
            </p:cNvPr>
            <p:cNvSpPr/>
            <p:nvPr/>
          </p:nvSpPr>
          <p:spPr>
            <a:xfrm>
              <a:off x="8413023" y="1637222"/>
              <a:ext cx="7072471" cy="2838450"/>
            </a:xfrm>
            <a:custGeom>
              <a:avLst/>
              <a:gdLst>
                <a:gd name="connsiteX0" fmla="*/ 2962904 w 7072471"/>
                <a:gd name="connsiteY0" fmla="*/ 0 h 2838450"/>
                <a:gd name="connsiteX1" fmla="*/ 5165636 w 7072471"/>
                <a:gd name="connsiteY1" fmla="*/ 876778 h 2838450"/>
                <a:gd name="connsiteX2" fmla="*/ 5243424 w 7072471"/>
                <a:gd name="connsiteY2" fmla="*/ 1081278 h 2838450"/>
                <a:gd name="connsiteX3" fmla="*/ 5313077 w 7072471"/>
                <a:gd name="connsiteY3" fmla="*/ 1088896 h 2838450"/>
                <a:gd name="connsiteX4" fmla="*/ 5684197 w 7072471"/>
                <a:gd name="connsiteY4" fmla="*/ 1011857 h 2838450"/>
                <a:gd name="connsiteX5" fmla="*/ 5792111 w 7072471"/>
                <a:gd name="connsiteY5" fmla="*/ 950102 h 2838450"/>
                <a:gd name="connsiteX6" fmla="*/ 5803925 w 7072471"/>
                <a:gd name="connsiteY6" fmla="*/ 934522 h 2838450"/>
                <a:gd name="connsiteX7" fmla="*/ 6431121 w 7072471"/>
                <a:gd name="connsiteY7" fmla="*/ 657225 h 2838450"/>
                <a:gd name="connsiteX8" fmla="*/ 7072471 w 7072471"/>
                <a:gd name="connsiteY8" fmla="*/ 1425575 h 2838450"/>
                <a:gd name="connsiteX9" fmla="*/ 6431121 w 7072471"/>
                <a:gd name="connsiteY9" fmla="*/ 2181225 h 2838450"/>
                <a:gd name="connsiteX10" fmla="*/ 5884613 w 7072471"/>
                <a:gd name="connsiteY10" fmla="*/ 1983271 h 2838450"/>
                <a:gd name="connsiteX11" fmla="*/ 5864125 w 7072471"/>
                <a:gd name="connsiteY11" fmla="*/ 1963125 h 2838450"/>
                <a:gd name="connsiteX12" fmla="*/ 5796438 w 7072471"/>
                <a:gd name="connsiteY12" fmla="*/ 1908297 h 2838450"/>
                <a:gd name="connsiteX13" fmla="*/ 5313077 w 7072471"/>
                <a:gd name="connsiteY13" fmla="*/ 1767026 h 2838450"/>
                <a:gd name="connsiteX14" fmla="*/ 5246364 w 7072471"/>
                <a:gd name="connsiteY14" fmla="*/ 1774323 h 2838450"/>
                <a:gd name="connsiteX15" fmla="*/ 5182206 w 7072471"/>
                <a:gd name="connsiteY15" fmla="*/ 1949802 h 2838450"/>
                <a:gd name="connsiteX16" fmla="*/ 2962904 w 7072471"/>
                <a:gd name="connsiteY16" fmla="*/ 2838450 h 2838450"/>
                <a:gd name="connsiteX17" fmla="*/ 133206 w 7072471"/>
                <a:gd name="connsiteY17" fmla="*/ 1841259 h 2838450"/>
                <a:gd name="connsiteX18" fmla="*/ 75451 w 7072471"/>
                <a:gd name="connsiteY18" fmla="*/ 1733667 h 2838450"/>
                <a:gd name="connsiteX19" fmla="*/ 91774 w 7072471"/>
                <a:gd name="connsiteY19" fmla="*/ 1727972 h 2838450"/>
                <a:gd name="connsiteX20" fmla="*/ 296058 w 7072471"/>
                <a:gd name="connsiteY20" fmla="*/ 1507849 h 2838450"/>
                <a:gd name="connsiteX21" fmla="*/ 72854 w 7072471"/>
                <a:gd name="connsiteY21" fmla="*/ 1599174 h 2838450"/>
                <a:gd name="connsiteX22" fmla="*/ 29500 w 7072471"/>
                <a:gd name="connsiteY22" fmla="*/ 1608908 h 2838450"/>
                <a:gd name="connsiteX23" fmla="*/ 15297 w 7072471"/>
                <a:gd name="connsiteY23" fmla="*/ 1564333 h 2838450"/>
                <a:gd name="connsiteX24" fmla="*/ 0 w 7072471"/>
                <a:gd name="connsiteY24" fmla="*/ 1419225 h 2838450"/>
                <a:gd name="connsiteX25" fmla="*/ 2962904 w 7072471"/>
                <a:gd name="connsiteY25" fmla="*/ 0 h 28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72471" h="2838450">
                  <a:moveTo>
                    <a:pt x="2962904" y="0"/>
                  </a:moveTo>
                  <a:cubicBezTo>
                    <a:pt x="4190180" y="0"/>
                    <a:pt x="4891620" y="364070"/>
                    <a:pt x="5165636" y="876778"/>
                  </a:cubicBezTo>
                  <a:lnTo>
                    <a:pt x="5243424" y="1081278"/>
                  </a:lnTo>
                  <a:lnTo>
                    <a:pt x="5313077" y="1088896"/>
                  </a:lnTo>
                  <a:cubicBezTo>
                    <a:pt x="5440526" y="1092746"/>
                    <a:pt x="5567876" y="1066605"/>
                    <a:pt x="5684197" y="1011857"/>
                  </a:cubicBezTo>
                  <a:lnTo>
                    <a:pt x="5792111" y="950102"/>
                  </a:lnTo>
                  <a:lnTo>
                    <a:pt x="5803925" y="934522"/>
                  </a:lnTo>
                  <a:cubicBezTo>
                    <a:pt x="5953005" y="765170"/>
                    <a:pt x="6178617" y="657225"/>
                    <a:pt x="6431121" y="657225"/>
                  </a:cubicBezTo>
                  <a:cubicBezTo>
                    <a:pt x="6880018" y="657225"/>
                    <a:pt x="7072471" y="1004734"/>
                    <a:pt x="7072471" y="1425575"/>
                  </a:cubicBezTo>
                  <a:cubicBezTo>
                    <a:pt x="7072471" y="1846416"/>
                    <a:pt x="6880018" y="2181225"/>
                    <a:pt x="6431121" y="2181225"/>
                  </a:cubicBezTo>
                  <a:cubicBezTo>
                    <a:pt x="6220701" y="2181225"/>
                    <a:pt x="6028956" y="2106263"/>
                    <a:pt x="5884613" y="1983271"/>
                  </a:cubicBezTo>
                  <a:lnTo>
                    <a:pt x="5864125" y="1963125"/>
                  </a:lnTo>
                  <a:lnTo>
                    <a:pt x="5796438" y="1908297"/>
                  </a:lnTo>
                  <a:cubicBezTo>
                    <a:pt x="5652764" y="1810077"/>
                    <a:pt x="5483009" y="1761893"/>
                    <a:pt x="5313077" y="1767026"/>
                  </a:cubicBezTo>
                  <a:lnTo>
                    <a:pt x="5246364" y="1774323"/>
                  </a:lnTo>
                  <a:lnTo>
                    <a:pt x="5182206" y="1949802"/>
                  </a:lnTo>
                  <a:cubicBezTo>
                    <a:pt x="4920619" y="2472918"/>
                    <a:pt x="4215748" y="2838450"/>
                    <a:pt x="2962904" y="2838450"/>
                  </a:cubicBezTo>
                  <a:cubicBezTo>
                    <a:pt x="1633356" y="2838450"/>
                    <a:pt x="508344" y="2418981"/>
                    <a:pt x="133206" y="1841259"/>
                  </a:cubicBezTo>
                  <a:lnTo>
                    <a:pt x="75451" y="1733667"/>
                  </a:lnTo>
                  <a:lnTo>
                    <a:pt x="91774" y="1727972"/>
                  </a:lnTo>
                  <a:cubicBezTo>
                    <a:pt x="220825" y="1674031"/>
                    <a:pt x="302303" y="1592766"/>
                    <a:pt x="296058" y="1507849"/>
                  </a:cubicBezTo>
                  <a:cubicBezTo>
                    <a:pt x="232075" y="1544978"/>
                    <a:pt x="156095" y="1575862"/>
                    <a:pt x="72854" y="1599174"/>
                  </a:cubicBezTo>
                  <a:lnTo>
                    <a:pt x="29500" y="1608908"/>
                  </a:lnTo>
                  <a:lnTo>
                    <a:pt x="15297" y="1564333"/>
                  </a:lnTo>
                  <a:cubicBezTo>
                    <a:pt x="5182" y="1516622"/>
                    <a:pt x="0" y="1468214"/>
                    <a:pt x="0" y="1419225"/>
                  </a:cubicBezTo>
                  <a:cubicBezTo>
                    <a:pt x="0" y="635409"/>
                    <a:pt x="1326537" y="0"/>
                    <a:pt x="2962904" y="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7">
              <a:extLst>
                <a:ext uri="{FF2B5EF4-FFF2-40B4-BE49-F238E27FC236}">
                  <a16:creationId xmlns:a16="http://schemas.microsoft.com/office/drawing/2014/main" id="{1A67ED99-406B-487A-83F4-4172C294E39F}"/>
                </a:ext>
              </a:extLst>
            </p:cNvPr>
            <p:cNvSpPr/>
            <p:nvPr/>
          </p:nvSpPr>
          <p:spPr>
            <a:xfrm>
              <a:off x="14031344" y="2301169"/>
              <a:ext cx="1454150" cy="1524000"/>
            </a:xfrm>
            <a:custGeom>
              <a:avLst/>
              <a:gdLst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454150"/>
                <a:gd name="connsiteY0" fmla="*/ 762000 h 1524000"/>
                <a:gd name="connsiteX1" fmla="*/ 812800 w 1454150"/>
                <a:gd name="connsiteY1" fmla="*/ 0 h 1524000"/>
                <a:gd name="connsiteX2" fmla="*/ 1454150 w 1454150"/>
                <a:gd name="connsiteY2" fmla="*/ 768350 h 1524000"/>
                <a:gd name="connsiteX3" fmla="*/ 812800 w 1454150"/>
                <a:gd name="connsiteY3" fmla="*/ 1524000 h 1524000"/>
                <a:gd name="connsiteX4" fmla="*/ 0 w 145415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150" h="1524000">
                  <a:moveTo>
                    <a:pt x="0" y="762000"/>
                  </a:moveTo>
                  <a:cubicBezTo>
                    <a:pt x="0" y="341159"/>
                    <a:pt x="363903" y="0"/>
                    <a:pt x="812800" y="0"/>
                  </a:cubicBezTo>
                  <a:cubicBezTo>
                    <a:pt x="1261697" y="0"/>
                    <a:pt x="1454150" y="347509"/>
                    <a:pt x="1454150" y="768350"/>
                  </a:cubicBezTo>
                  <a:cubicBezTo>
                    <a:pt x="1454150" y="1189191"/>
                    <a:pt x="1261697" y="1524000"/>
                    <a:pt x="812800" y="1524000"/>
                  </a:cubicBezTo>
                  <a:cubicBezTo>
                    <a:pt x="363903" y="1524000"/>
                    <a:pt x="0" y="1182841"/>
                    <a:pt x="0" y="762000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03A19DB-9D38-432A-812F-2137207CB5C2}"/>
                </a:ext>
              </a:extLst>
            </p:cNvPr>
            <p:cNvSpPr/>
            <p:nvPr/>
          </p:nvSpPr>
          <p:spPr>
            <a:xfrm>
              <a:off x="9416788" y="1906621"/>
              <a:ext cx="851546" cy="2264205"/>
            </a:xfrm>
            <a:custGeom>
              <a:avLst/>
              <a:gdLst>
                <a:gd name="connsiteX0" fmla="*/ 227126 w 851546"/>
                <a:gd name="connsiteY0" fmla="*/ 0 h 2264205"/>
                <a:gd name="connsiteX1" fmla="*/ 274858 w 851546"/>
                <a:gd name="connsiteY1" fmla="*/ 29928 h 2264205"/>
                <a:gd name="connsiteX2" fmla="*/ 851546 w 851546"/>
                <a:gd name="connsiteY2" fmla="*/ 1108489 h 2264205"/>
                <a:gd name="connsiteX3" fmla="*/ 274858 w 851546"/>
                <a:gd name="connsiteY3" fmla="*/ 2174413 h 2264205"/>
                <a:gd name="connsiteX4" fmla="*/ 128157 w 851546"/>
                <a:gd name="connsiteY4" fmla="*/ 2264205 h 2264205"/>
                <a:gd name="connsiteX5" fmla="*/ 74457 w 851546"/>
                <a:gd name="connsiteY5" fmla="*/ 2244970 h 2264205"/>
                <a:gd name="connsiteX6" fmla="*/ 0 w 851546"/>
                <a:gd name="connsiteY6" fmla="*/ 2212556 h 2264205"/>
                <a:gd name="connsiteX7" fmla="*/ 35655 w 851546"/>
                <a:gd name="connsiteY7" fmla="*/ 2195805 h 2264205"/>
                <a:gd name="connsiteX8" fmla="*/ 743096 w 851546"/>
                <a:gd name="connsiteY8" fmla="*/ 1107679 h 2264205"/>
                <a:gd name="connsiteX9" fmla="*/ 187775 w 851546"/>
                <a:gd name="connsiteY9" fmla="*/ 98222 h 2264205"/>
                <a:gd name="connsiteX10" fmla="*/ 100830 w 851546"/>
                <a:gd name="connsiteY10" fmla="*/ 45238 h 2264205"/>
                <a:gd name="connsiteX11" fmla="*/ 227126 w 851546"/>
                <a:gd name="connsiteY11" fmla="*/ 0 h 226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1546" h="2264205">
                  <a:moveTo>
                    <a:pt x="227126" y="0"/>
                  </a:moveTo>
                  <a:lnTo>
                    <a:pt x="274858" y="29928"/>
                  </a:lnTo>
                  <a:cubicBezTo>
                    <a:pt x="669410" y="307498"/>
                    <a:pt x="851546" y="689752"/>
                    <a:pt x="851546" y="1108489"/>
                  </a:cubicBezTo>
                  <a:cubicBezTo>
                    <a:pt x="851546" y="1527226"/>
                    <a:pt x="669410" y="1903161"/>
                    <a:pt x="274858" y="2174413"/>
                  </a:cubicBezTo>
                  <a:lnTo>
                    <a:pt x="128157" y="2264205"/>
                  </a:lnTo>
                  <a:lnTo>
                    <a:pt x="74457" y="2244970"/>
                  </a:lnTo>
                  <a:lnTo>
                    <a:pt x="0" y="2212556"/>
                  </a:lnTo>
                  <a:lnTo>
                    <a:pt x="35655" y="2195805"/>
                  </a:lnTo>
                  <a:cubicBezTo>
                    <a:pt x="521121" y="1938773"/>
                    <a:pt x="743096" y="1548576"/>
                    <a:pt x="743096" y="1107679"/>
                  </a:cubicBezTo>
                  <a:cubicBezTo>
                    <a:pt x="743096" y="715771"/>
                    <a:pt x="567709" y="358008"/>
                    <a:pt x="187775" y="98222"/>
                  </a:cubicBezTo>
                  <a:lnTo>
                    <a:pt x="100830" y="45238"/>
                  </a:lnTo>
                  <a:lnTo>
                    <a:pt x="22712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B9AB2510-D83D-4EBA-8792-64BC6D96A21A}"/>
                </a:ext>
              </a:extLst>
            </p:cNvPr>
            <p:cNvSpPr/>
            <p:nvPr/>
          </p:nvSpPr>
          <p:spPr>
            <a:xfrm>
              <a:off x="9076575" y="2063589"/>
              <a:ext cx="723426" cy="1939976"/>
            </a:xfrm>
            <a:custGeom>
              <a:avLst/>
              <a:gdLst>
                <a:gd name="connsiteX0" fmla="*/ 183989 w 723426"/>
                <a:gd name="connsiteY0" fmla="*/ 0 h 1939976"/>
                <a:gd name="connsiteX1" fmla="*/ 209439 w 723426"/>
                <a:gd name="connsiteY1" fmla="*/ 15509 h 1939976"/>
                <a:gd name="connsiteX2" fmla="*/ 723426 w 723426"/>
                <a:gd name="connsiteY2" fmla="*/ 949830 h 1939976"/>
                <a:gd name="connsiteX3" fmla="*/ 209439 w 723426"/>
                <a:gd name="connsiteY3" fmla="*/ 1873204 h 1939976"/>
                <a:gd name="connsiteX4" fmla="*/ 97199 w 723426"/>
                <a:gd name="connsiteY4" fmla="*/ 1939976 h 1939976"/>
                <a:gd name="connsiteX5" fmla="*/ 13031 w 723426"/>
                <a:gd name="connsiteY5" fmla="*/ 1895617 h 1939976"/>
                <a:gd name="connsiteX6" fmla="*/ 0 w 723426"/>
                <a:gd name="connsiteY6" fmla="*/ 1887270 h 1939976"/>
                <a:gd name="connsiteX7" fmla="*/ 120508 w 723426"/>
                <a:gd name="connsiteY7" fmla="*/ 1816908 h 1939976"/>
                <a:gd name="connsiteX8" fmla="*/ 612639 w 723426"/>
                <a:gd name="connsiteY8" fmla="*/ 949170 h 1939976"/>
                <a:gd name="connsiteX9" fmla="*/ 120508 w 723426"/>
                <a:gd name="connsiteY9" fmla="*/ 71146 h 1939976"/>
                <a:gd name="connsiteX10" fmla="*/ 87010 w 723426"/>
                <a:gd name="connsiteY10" fmla="*/ 51110 h 1939976"/>
                <a:gd name="connsiteX11" fmla="*/ 183989 w 723426"/>
                <a:gd name="connsiteY11" fmla="*/ 0 h 19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426" h="1939976">
                  <a:moveTo>
                    <a:pt x="183989" y="0"/>
                  </a:moveTo>
                  <a:lnTo>
                    <a:pt x="209439" y="15509"/>
                  </a:lnTo>
                  <a:cubicBezTo>
                    <a:pt x="561093" y="255959"/>
                    <a:pt x="723426" y="587093"/>
                    <a:pt x="723426" y="949830"/>
                  </a:cubicBezTo>
                  <a:cubicBezTo>
                    <a:pt x="723426" y="1312568"/>
                    <a:pt x="561093" y="1638228"/>
                    <a:pt x="209439" y="1873204"/>
                  </a:cubicBezTo>
                  <a:lnTo>
                    <a:pt x="97199" y="1939976"/>
                  </a:lnTo>
                  <a:lnTo>
                    <a:pt x="13031" y="1895617"/>
                  </a:lnTo>
                  <a:lnTo>
                    <a:pt x="0" y="1887270"/>
                  </a:lnTo>
                  <a:lnTo>
                    <a:pt x="120508" y="1816908"/>
                  </a:lnTo>
                  <a:cubicBezTo>
                    <a:pt x="457209" y="1596090"/>
                    <a:pt x="612639" y="1290052"/>
                    <a:pt x="612639" y="949170"/>
                  </a:cubicBezTo>
                  <a:cubicBezTo>
                    <a:pt x="612639" y="608289"/>
                    <a:pt x="457209" y="297107"/>
                    <a:pt x="120508" y="71146"/>
                  </a:cubicBezTo>
                  <a:lnTo>
                    <a:pt x="87010" y="51110"/>
                  </a:lnTo>
                  <a:lnTo>
                    <a:pt x="183989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061D313A-2B12-4CB8-A302-B83AEBCA72C5}"/>
                </a:ext>
              </a:extLst>
            </p:cNvPr>
            <p:cNvSpPr/>
            <p:nvPr/>
          </p:nvSpPr>
          <p:spPr>
            <a:xfrm>
              <a:off x="9173774" y="1951858"/>
              <a:ext cx="986110" cy="2167318"/>
            </a:xfrm>
            <a:custGeom>
              <a:avLst/>
              <a:gdLst>
                <a:gd name="connsiteX0" fmla="*/ 343844 w 986110"/>
                <a:gd name="connsiteY0" fmla="*/ 0 h 2167318"/>
                <a:gd name="connsiteX1" fmla="*/ 430789 w 986110"/>
                <a:gd name="connsiteY1" fmla="*/ 52984 h 2167318"/>
                <a:gd name="connsiteX2" fmla="*/ 986110 w 986110"/>
                <a:gd name="connsiteY2" fmla="*/ 1062441 h 2167318"/>
                <a:gd name="connsiteX3" fmla="*/ 278669 w 986110"/>
                <a:gd name="connsiteY3" fmla="*/ 2150567 h 2167318"/>
                <a:gd name="connsiteX4" fmla="*/ 243014 w 986110"/>
                <a:gd name="connsiteY4" fmla="*/ 2167318 h 2167318"/>
                <a:gd name="connsiteX5" fmla="*/ 107063 w 986110"/>
                <a:gd name="connsiteY5" fmla="*/ 2108132 h 2167318"/>
                <a:gd name="connsiteX6" fmla="*/ 0 w 986110"/>
                <a:gd name="connsiteY6" fmla="*/ 2051707 h 2167318"/>
                <a:gd name="connsiteX7" fmla="*/ 112240 w 986110"/>
                <a:gd name="connsiteY7" fmla="*/ 1984935 h 2167318"/>
                <a:gd name="connsiteX8" fmla="*/ 626227 w 986110"/>
                <a:gd name="connsiteY8" fmla="*/ 1061561 h 2167318"/>
                <a:gd name="connsiteX9" fmla="*/ 112240 w 986110"/>
                <a:gd name="connsiteY9" fmla="*/ 127240 h 2167318"/>
                <a:gd name="connsiteX10" fmla="*/ 86790 w 986110"/>
                <a:gd name="connsiteY10" fmla="*/ 111731 h 2167318"/>
                <a:gd name="connsiteX11" fmla="*/ 107063 w 986110"/>
                <a:gd name="connsiteY11" fmla="*/ 101046 h 2167318"/>
                <a:gd name="connsiteX12" fmla="*/ 317471 w 986110"/>
                <a:gd name="connsiteY12" fmla="*/ 9446 h 2167318"/>
                <a:gd name="connsiteX13" fmla="*/ 343844 w 986110"/>
                <a:gd name="connsiteY13" fmla="*/ 0 h 2167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110" h="2167318">
                  <a:moveTo>
                    <a:pt x="343844" y="0"/>
                  </a:moveTo>
                  <a:lnTo>
                    <a:pt x="430789" y="52984"/>
                  </a:lnTo>
                  <a:cubicBezTo>
                    <a:pt x="810723" y="312770"/>
                    <a:pt x="986110" y="670533"/>
                    <a:pt x="986110" y="1062441"/>
                  </a:cubicBezTo>
                  <a:cubicBezTo>
                    <a:pt x="986110" y="1503338"/>
                    <a:pt x="764135" y="1893535"/>
                    <a:pt x="278669" y="2150567"/>
                  </a:cubicBezTo>
                  <a:lnTo>
                    <a:pt x="243014" y="2167318"/>
                  </a:lnTo>
                  <a:lnTo>
                    <a:pt x="107063" y="2108132"/>
                  </a:lnTo>
                  <a:lnTo>
                    <a:pt x="0" y="2051707"/>
                  </a:lnTo>
                  <a:lnTo>
                    <a:pt x="112240" y="1984935"/>
                  </a:lnTo>
                  <a:cubicBezTo>
                    <a:pt x="463894" y="1749959"/>
                    <a:pt x="626227" y="1424299"/>
                    <a:pt x="626227" y="1061561"/>
                  </a:cubicBezTo>
                  <a:cubicBezTo>
                    <a:pt x="626227" y="698824"/>
                    <a:pt x="463894" y="367690"/>
                    <a:pt x="112240" y="127240"/>
                  </a:cubicBezTo>
                  <a:lnTo>
                    <a:pt x="86790" y="111731"/>
                  </a:lnTo>
                  <a:lnTo>
                    <a:pt x="107063" y="101046"/>
                  </a:lnTo>
                  <a:cubicBezTo>
                    <a:pt x="174086" y="68942"/>
                    <a:pt x="244305" y="38369"/>
                    <a:pt x="317471" y="9446"/>
                  </a:cubicBezTo>
                  <a:lnTo>
                    <a:pt x="34384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EB6F059A-E4FC-47AD-9637-F614E5BE3225}"/>
                </a:ext>
              </a:extLst>
            </p:cNvPr>
            <p:cNvGrpSpPr/>
            <p:nvPr/>
          </p:nvGrpSpPr>
          <p:grpSpPr>
            <a:xfrm>
              <a:off x="13598273" y="2566646"/>
              <a:ext cx="628767" cy="993112"/>
              <a:chOff x="6736079" y="2993174"/>
              <a:chExt cx="628767" cy="993112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95597F33-1C98-4FE8-ABEA-D513FB3ACBB8}"/>
                  </a:ext>
                </a:extLst>
              </p:cNvPr>
              <p:cNvSpPr/>
              <p:nvPr/>
            </p:nvSpPr>
            <p:spPr>
              <a:xfrm>
                <a:off x="7166083" y="2993174"/>
                <a:ext cx="198763" cy="993112"/>
              </a:xfrm>
              <a:custGeom>
                <a:avLst/>
                <a:gdLst>
                  <a:gd name="connsiteX0" fmla="*/ 194240 w 198763"/>
                  <a:gd name="connsiteY0" fmla="*/ 0 h 993112"/>
                  <a:gd name="connsiteX1" fmla="*/ 176657 w 198763"/>
                  <a:gd name="connsiteY1" fmla="*/ 52524 h 993112"/>
                  <a:gd name="connsiteX2" fmla="*/ 116039 w 198763"/>
                  <a:gd name="connsiteY2" fmla="*/ 489801 h 993112"/>
                  <a:gd name="connsiteX3" fmla="*/ 176657 w 198763"/>
                  <a:gd name="connsiteY3" fmla="*/ 927078 h 993112"/>
                  <a:gd name="connsiteX4" fmla="*/ 198763 w 198763"/>
                  <a:gd name="connsiteY4" fmla="*/ 993112 h 993112"/>
                  <a:gd name="connsiteX5" fmla="*/ 181184 w 198763"/>
                  <a:gd name="connsiteY5" fmla="*/ 978873 h 993112"/>
                  <a:gd name="connsiteX6" fmla="*/ 68943 w 198763"/>
                  <a:gd name="connsiteY6" fmla="*/ 914641 h 993112"/>
                  <a:gd name="connsiteX7" fmla="*/ 50445 w 198763"/>
                  <a:gd name="connsiteY7" fmla="*/ 907656 h 993112"/>
                  <a:gd name="connsiteX8" fmla="*/ 26892 w 198763"/>
                  <a:gd name="connsiteY8" fmla="*/ 801297 h 993112"/>
                  <a:gd name="connsiteX9" fmla="*/ 0 w 198763"/>
                  <a:gd name="connsiteY9" fmla="*/ 489800 h 993112"/>
                  <a:gd name="connsiteX10" fmla="*/ 26892 w 198763"/>
                  <a:gd name="connsiteY10" fmla="*/ 178303 h 993112"/>
                  <a:gd name="connsiteX11" fmla="*/ 46098 w 198763"/>
                  <a:gd name="connsiteY11" fmla="*/ 91577 h 993112"/>
                  <a:gd name="connsiteX12" fmla="*/ 68943 w 198763"/>
                  <a:gd name="connsiteY12" fmla="*/ 82433 h 993112"/>
                  <a:gd name="connsiteX13" fmla="*/ 176857 w 198763"/>
                  <a:gd name="connsiteY13" fmla="*/ 20678 h 993112"/>
                  <a:gd name="connsiteX14" fmla="*/ 188671 w 198763"/>
                  <a:gd name="connsiteY14" fmla="*/ 5098 h 993112"/>
                  <a:gd name="connsiteX15" fmla="*/ 194240 w 198763"/>
                  <a:gd name="connsiteY15" fmla="*/ 0 h 99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8763" h="993112">
                    <a:moveTo>
                      <a:pt x="194240" y="0"/>
                    </a:moveTo>
                    <a:lnTo>
                      <a:pt x="176657" y="52524"/>
                    </a:lnTo>
                    <a:cubicBezTo>
                      <a:pt x="136852" y="192699"/>
                      <a:pt x="116039" y="340023"/>
                      <a:pt x="116039" y="489801"/>
                    </a:cubicBezTo>
                    <a:cubicBezTo>
                      <a:pt x="116039" y="639580"/>
                      <a:pt x="136852" y="786904"/>
                      <a:pt x="176657" y="927078"/>
                    </a:cubicBezTo>
                    <a:lnTo>
                      <a:pt x="198763" y="993112"/>
                    </a:lnTo>
                    <a:lnTo>
                      <a:pt x="181184" y="978873"/>
                    </a:lnTo>
                    <a:cubicBezTo>
                      <a:pt x="145266" y="954318"/>
                      <a:pt x="107717" y="932890"/>
                      <a:pt x="68943" y="914641"/>
                    </a:cubicBezTo>
                    <a:lnTo>
                      <a:pt x="50445" y="907656"/>
                    </a:lnTo>
                    <a:lnTo>
                      <a:pt x="26892" y="801297"/>
                    </a:lnTo>
                    <a:cubicBezTo>
                      <a:pt x="9223" y="700629"/>
                      <a:pt x="0" y="596100"/>
                      <a:pt x="0" y="489800"/>
                    </a:cubicBezTo>
                    <a:cubicBezTo>
                      <a:pt x="0" y="383501"/>
                      <a:pt x="9223" y="278971"/>
                      <a:pt x="26892" y="178303"/>
                    </a:cubicBezTo>
                    <a:lnTo>
                      <a:pt x="46098" y="91577"/>
                    </a:lnTo>
                    <a:lnTo>
                      <a:pt x="68943" y="82433"/>
                    </a:lnTo>
                    <a:lnTo>
                      <a:pt x="176857" y="20678"/>
                    </a:lnTo>
                    <a:lnTo>
                      <a:pt x="188671" y="5098"/>
                    </a:lnTo>
                    <a:lnTo>
                      <a:pt x="194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4CADCDC-1BCE-4E4A-A631-FD02225657D9}"/>
                  </a:ext>
                </a:extLst>
              </p:cNvPr>
              <p:cNvSpPr/>
              <p:nvPr/>
            </p:nvSpPr>
            <p:spPr>
              <a:xfrm>
                <a:off x="6736079" y="3134654"/>
                <a:ext cx="135348" cy="710086"/>
              </a:xfrm>
              <a:custGeom>
                <a:avLst/>
                <a:gdLst>
                  <a:gd name="connsiteX0" fmla="*/ 54228 w 135348"/>
                  <a:gd name="connsiteY0" fmla="*/ 0 h 710086"/>
                  <a:gd name="connsiteX1" fmla="*/ 58174 w 135348"/>
                  <a:gd name="connsiteY1" fmla="*/ 10374 h 710086"/>
                  <a:gd name="connsiteX2" fmla="*/ 127827 w 135348"/>
                  <a:gd name="connsiteY2" fmla="*/ 17992 h 710086"/>
                  <a:gd name="connsiteX3" fmla="*/ 131539 w 135348"/>
                  <a:gd name="connsiteY3" fmla="*/ 17887 h 710086"/>
                  <a:gd name="connsiteX4" fmla="*/ 106303 w 135348"/>
                  <a:gd name="connsiteY4" fmla="*/ 135333 h 710086"/>
                  <a:gd name="connsiteX5" fmla="*/ 91441 w 135348"/>
                  <a:gd name="connsiteY5" fmla="*/ 348321 h 710086"/>
                  <a:gd name="connsiteX6" fmla="*/ 106303 w 135348"/>
                  <a:gd name="connsiteY6" fmla="*/ 561309 h 710086"/>
                  <a:gd name="connsiteX7" fmla="*/ 135348 w 135348"/>
                  <a:gd name="connsiteY7" fmla="*/ 696483 h 710086"/>
                  <a:gd name="connsiteX8" fmla="*/ 127827 w 135348"/>
                  <a:gd name="connsiteY8" fmla="*/ 696122 h 710086"/>
                  <a:gd name="connsiteX9" fmla="*/ 61114 w 135348"/>
                  <a:gd name="connsiteY9" fmla="*/ 703419 h 710086"/>
                  <a:gd name="connsiteX10" fmla="*/ 58676 w 135348"/>
                  <a:gd name="connsiteY10" fmla="*/ 710086 h 710086"/>
                  <a:gd name="connsiteX11" fmla="*/ 42959 w 135348"/>
                  <a:gd name="connsiteY11" fmla="*/ 662590 h 710086"/>
                  <a:gd name="connsiteX12" fmla="*/ 0 w 135348"/>
                  <a:gd name="connsiteY12" fmla="*/ 348321 h 710086"/>
                  <a:gd name="connsiteX13" fmla="*/ 42959 w 135348"/>
                  <a:gd name="connsiteY13" fmla="*/ 34052 h 710086"/>
                  <a:gd name="connsiteX14" fmla="*/ 54228 w 135348"/>
                  <a:gd name="connsiteY14" fmla="*/ 0 h 710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5348" h="710086">
                    <a:moveTo>
                      <a:pt x="54228" y="0"/>
                    </a:moveTo>
                    <a:lnTo>
                      <a:pt x="58174" y="10374"/>
                    </a:lnTo>
                    <a:lnTo>
                      <a:pt x="127827" y="17992"/>
                    </a:lnTo>
                    <a:lnTo>
                      <a:pt x="131539" y="17887"/>
                    </a:lnTo>
                    <a:lnTo>
                      <a:pt x="106303" y="135333"/>
                    </a:lnTo>
                    <a:cubicBezTo>
                      <a:pt x="96559" y="204130"/>
                      <a:pt x="91441" y="275362"/>
                      <a:pt x="91441" y="348321"/>
                    </a:cubicBezTo>
                    <a:cubicBezTo>
                      <a:pt x="91441" y="421280"/>
                      <a:pt x="96559" y="492512"/>
                      <a:pt x="106303" y="561309"/>
                    </a:cubicBezTo>
                    <a:lnTo>
                      <a:pt x="135348" y="696483"/>
                    </a:lnTo>
                    <a:lnTo>
                      <a:pt x="127827" y="696122"/>
                    </a:lnTo>
                    <a:lnTo>
                      <a:pt x="61114" y="703419"/>
                    </a:lnTo>
                    <a:lnTo>
                      <a:pt x="58676" y="710086"/>
                    </a:lnTo>
                    <a:lnTo>
                      <a:pt x="42959" y="662590"/>
                    </a:lnTo>
                    <a:cubicBezTo>
                      <a:pt x="15040" y="563313"/>
                      <a:pt x="0" y="457760"/>
                      <a:pt x="0" y="348321"/>
                    </a:cubicBezTo>
                    <a:cubicBezTo>
                      <a:pt x="0" y="238883"/>
                      <a:pt x="15040" y="133329"/>
                      <a:pt x="42959" y="34052"/>
                    </a:cubicBezTo>
                    <a:lnTo>
                      <a:pt x="54228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598E4DF9-C428-4F68-BF7C-9A5585499306}"/>
                  </a:ext>
                </a:extLst>
              </p:cNvPr>
              <p:cNvSpPr/>
              <p:nvPr/>
            </p:nvSpPr>
            <p:spPr>
              <a:xfrm>
                <a:off x="6827520" y="3084752"/>
                <a:ext cx="389008" cy="816079"/>
              </a:xfrm>
              <a:custGeom>
                <a:avLst/>
                <a:gdLst>
                  <a:gd name="connsiteX0" fmla="*/ 384661 w 389008"/>
                  <a:gd name="connsiteY0" fmla="*/ 0 h 816079"/>
                  <a:gd name="connsiteX1" fmla="*/ 365455 w 389008"/>
                  <a:gd name="connsiteY1" fmla="*/ 86726 h 816079"/>
                  <a:gd name="connsiteX2" fmla="*/ 338563 w 389008"/>
                  <a:gd name="connsiteY2" fmla="*/ 398223 h 816079"/>
                  <a:gd name="connsiteX3" fmla="*/ 365455 w 389008"/>
                  <a:gd name="connsiteY3" fmla="*/ 709720 h 816079"/>
                  <a:gd name="connsiteX4" fmla="*/ 389008 w 389008"/>
                  <a:gd name="connsiteY4" fmla="*/ 816079 h 816079"/>
                  <a:gd name="connsiteX5" fmla="*/ 287913 w 389008"/>
                  <a:gd name="connsiteY5" fmla="*/ 777903 h 816079"/>
                  <a:gd name="connsiteX6" fmla="*/ 163397 w 389008"/>
                  <a:gd name="connsiteY6" fmla="*/ 752121 h 816079"/>
                  <a:gd name="connsiteX7" fmla="*/ 43907 w 389008"/>
                  <a:gd name="connsiteY7" fmla="*/ 746386 h 816079"/>
                  <a:gd name="connsiteX8" fmla="*/ 14862 w 389008"/>
                  <a:gd name="connsiteY8" fmla="*/ 611212 h 816079"/>
                  <a:gd name="connsiteX9" fmla="*/ 0 w 389008"/>
                  <a:gd name="connsiteY9" fmla="*/ 398224 h 816079"/>
                  <a:gd name="connsiteX10" fmla="*/ 14862 w 389008"/>
                  <a:gd name="connsiteY10" fmla="*/ 185236 h 816079"/>
                  <a:gd name="connsiteX11" fmla="*/ 40098 w 389008"/>
                  <a:gd name="connsiteY11" fmla="*/ 67790 h 816079"/>
                  <a:gd name="connsiteX12" fmla="*/ 131783 w 389008"/>
                  <a:gd name="connsiteY12" fmla="*/ 65181 h 816079"/>
                  <a:gd name="connsiteX13" fmla="*/ 318368 w 389008"/>
                  <a:gd name="connsiteY13" fmla="*/ 26532 h 816079"/>
                  <a:gd name="connsiteX14" fmla="*/ 384661 w 389008"/>
                  <a:gd name="connsiteY14" fmla="*/ 0 h 816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9008" h="816079">
                    <a:moveTo>
                      <a:pt x="384661" y="0"/>
                    </a:moveTo>
                    <a:lnTo>
                      <a:pt x="365455" y="86726"/>
                    </a:lnTo>
                    <a:cubicBezTo>
                      <a:pt x="347786" y="187394"/>
                      <a:pt x="338563" y="291924"/>
                      <a:pt x="338563" y="398223"/>
                    </a:cubicBezTo>
                    <a:cubicBezTo>
                      <a:pt x="338563" y="504523"/>
                      <a:pt x="347786" y="609052"/>
                      <a:pt x="365455" y="709720"/>
                    </a:cubicBezTo>
                    <a:lnTo>
                      <a:pt x="389008" y="816079"/>
                    </a:lnTo>
                    <a:lnTo>
                      <a:pt x="287913" y="777903"/>
                    </a:lnTo>
                    <a:cubicBezTo>
                      <a:pt x="247094" y="766062"/>
                      <a:pt x="205453" y="757451"/>
                      <a:pt x="163397" y="752121"/>
                    </a:cubicBezTo>
                    <a:lnTo>
                      <a:pt x="43907" y="746386"/>
                    </a:lnTo>
                    <a:lnTo>
                      <a:pt x="14862" y="611212"/>
                    </a:lnTo>
                    <a:cubicBezTo>
                      <a:pt x="5118" y="542415"/>
                      <a:pt x="0" y="471183"/>
                      <a:pt x="0" y="398224"/>
                    </a:cubicBezTo>
                    <a:cubicBezTo>
                      <a:pt x="0" y="325265"/>
                      <a:pt x="5118" y="254033"/>
                      <a:pt x="14862" y="185236"/>
                    </a:cubicBezTo>
                    <a:lnTo>
                      <a:pt x="40098" y="67790"/>
                    </a:lnTo>
                    <a:lnTo>
                      <a:pt x="131783" y="65181"/>
                    </a:lnTo>
                    <a:cubicBezTo>
                      <a:pt x="195142" y="59651"/>
                      <a:pt x="257792" y="46711"/>
                      <a:pt x="318368" y="26532"/>
                    </a:cubicBezTo>
                    <a:lnTo>
                      <a:pt x="384661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5F1938C-2228-4022-962F-6DA0FFC44902}"/>
                </a:ext>
              </a:extLst>
            </p:cNvPr>
            <p:cNvSpPr/>
            <p:nvPr/>
          </p:nvSpPr>
          <p:spPr>
            <a:xfrm>
              <a:off x="14524414" y="2301169"/>
              <a:ext cx="961081" cy="1524000"/>
            </a:xfrm>
            <a:custGeom>
              <a:avLst/>
              <a:gdLst>
                <a:gd name="connsiteX0" fmla="*/ 319731 w 961081"/>
                <a:gd name="connsiteY0" fmla="*/ 0 h 1524000"/>
                <a:gd name="connsiteX1" fmla="*/ 961081 w 961081"/>
                <a:gd name="connsiteY1" fmla="*/ 768350 h 1524000"/>
                <a:gd name="connsiteX2" fmla="*/ 319731 w 961081"/>
                <a:gd name="connsiteY2" fmla="*/ 1524000 h 1524000"/>
                <a:gd name="connsiteX3" fmla="*/ 3353 w 961081"/>
                <a:gd name="connsiteY3" fmla="*/ 1464118 h 1524000"/>
                <a:gd name="connsiteX4" fmla="*/ 0 w 961081"/>
                <a:gd name="connsiteY4" fmla="*/ 1462412 h 1524000"/>
                <a:gd name="connsiteX5" fmla="*/ 88161 w 961081"/>
                <a:gd name="connsiteY5" fmla="*/ 1470397 h 1524000"/>
                <a:gd name="connsiteX6" fmla="*/ 710256 w 961081"/>
                <a:gd name="connsiteY6" fmla="*/ 767903 h 1524000"/>
                <a:gd name="connsiteX7" fmla="*/ 88161 w 961081"/>
                <a:gd name="connsiteY7" fmla="*/ 53603 h 1524000"/>
                <a:gd name="connsiteX8" fmla="*/ 0 w 961081"/>
                <a:gd name="connsiteY8" fmla="*/ 61589 h 1524000"/>
                <a:gd name="connsiteX9" fmla="*/ 3353 w 961081"/>
                <a:gd name="connsiteY9" fmla="*/ 59882 h 1524000"/>
                <a:gd name="connsiteX10" fmla="*/ 319731 w 961081"/>
                <a:gd name="connsiteY10" fmla="*/ 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1081" h="1524000">
                  <a:moveTo>
                    <a:pt x="319731" y="0"/>
                  </a:moveTo>
                  <a:cubicBezTo>
                    <a:pt x="768628" y="0"/>
                    <a:pt x="961081" y="347509"/>
                    <a:pt x="961081" y="768350"/>
                  </a:cubicBezTo>
                  <a:cubicBezTo>
                    <a:pt x="961081" y="1189191"/>
                    <a:pt x="768628" y="1524000"/>
                    <a:pt x="319731" y="1524000"/>
                  </a:cubicBezTo>
                  <a:cubicBezTo>
                    <a:pt x="207507" y="1524000"/>
                    <a:pt x="100595" y="1502678"/>
                    <a:pt x="3353" y="1464118"/>
                  </a:cubicBezTo>
                  <a:lnTo>
                    <a:pt x="0" y="1462412"/>
                  </a:lnTo>
                  <a:lnTo>
                    <a:pt x="88161" y="1470397"/>
                  </a:lnTo>
                  <a:cubicBezTo>
                    <a:pt x="523581" y="1470397"/>
                    <a:pt x="710256" y="1159140"/>
                    <a:pt x="710256" y="767903"/>
                  </a:cubicBezTo>
                  <a:cubicBezTo>
                    <a:pt x="710256" y="376667"/>
                    <a:pt x="523581" y="53603"/>
                    <a:pt x="88161" y="53603"/>
                  </a:cubicBezTo>
                  <a:lnTo>
                    <a:pt x="0" y="61589"/>
                  </a:lnTo>
                  <a:lnTo>
                    <a:pt x="3353" y="59882"/>
                  </a:lnTo>
                  <a:cubicBezTo>
                    <a:pt x="100595" y="21323"/>
                    <a:pt x="207507" y="0"/>
                    <a:pt x="31973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A86EF23-A24A-4726-B7AD-1CD3F580E505}"/>
                </a:ext>
              </a:extLst>
            </p:cNvPr>
            <p:cNvSpPr/>
            <p:nvPr/>
          </p:nvSpPr>
          <p:spPr>
            <a:xfrm>
              <a:off x="10264568" y="1199192"/>
              <a:ext cx="2023793" cy="394021"/>
            </a:xfrm>
            <a:custGeom>
              <a:avLst/>
              <a:gdLst>
                <a:gd name="connsiteX0" fmla="*/ 1011896 w 2023793"/>
                <a:gd name="connsiteY0" fmla="*/ 0 h 394021"/>
                <a:gd name="connsiteX1" fmla="*/ 1993710 w 2023793"/>
                <a:gd name="connsiteY1" fmla="*/ 355979 h 394021"/>
                <a:gd name="connsiteX2" fmla="*/ 2023793 w 2023793"/>
                <a:gd name="connsiteY2" fmla="*/ 394021 h 394021"/>
                <a:gd name="connsiteX3" fmla="*/ 1981043 w 2023793"/>
                <a:gd name="connsiteY3" fmla="*/ 370677 h 394021"/>
                <a:gd name="connsiteX4" fmla="*/ 1011896 w 2023793"/>
                <a:gd name="connsiteY4" fmla="*/ 171450 h 394021"/>
                <a:gd name="connsiteX5" fmla="*/ 42749 w 2023793"/>
                <a:gd name="connsiteY5" fmla="*/ 370677 h 394021"/>
                <a:gd name="connsiteX6" fmla="*/ 0 w 2023793"/>
                <a:gd name="connsiteY6" fmla="*/ 394021 h 394021"/>
                <a:gd name="connsiteX7" fmla="*/ 30082 w 2023793"/>
                <a:gd name="connsiteY7" fmla="*/ 355979 h 394021"/>
                <a:gd name="connsiteX8" fmla="*/ 1011896 w 2023793"/>
                <a:gd name="connsiteY8" fmla="*/ 0 h 39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3793" h="394021">
                  <a:moveTo>
                    <a:pt x="1011896" y="0"/>
                  </a:moveTo>
                  <a:cubicBezTo>
                    <a:pt x="1435857" y="0"/>
                    <a:pt x="1804630" y="143942"/>
                    <a:pt x="1993710" y="355979"/>
                  </a:cubicBezTo>
                  <a:lnTo>
                    <a:pt x="2023793" y="394021"/>
                  </a:lnTo>
                  <a:lnTo>
                    <a:pt x="1981043" y="370677"/>
                  </a:lnTo>
                  <a:cubicBezTo>
                    <a:pt x="1733017" y="247585"/>
                    <a:pt x="1390372" y="171450"/>
                    <a:pt x="1011896" y="171450"/>
                  </a:cubicBezTo>
                  <a:cubicBezTo>
                    <a:pt x="633421" y="171450"/>
                    <a:pt x="290775" y="247585"/>
                    <a:pt x="42749" y="370677"/>
                  </a:cubicBezTo>
                  <a:lnTo>
                    <a:pt x="0" y="394021"/>
                  </a:lnTo>
                  <a:lnTo>
                    <a:pt x="30082" y="355979"/>
                  </a:lnTo>
                  <a:cubicBezTo>
                    <a:pt x="219163" y="143942"/>
                    <a:pt x="587936" y="0"/>
                    <a:pt x="10118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7F7D8AC5-6B69-4C4F-B838-CFB6CD1D567B}"/>
                </a:ext>
              </a:extLst>
            </p:cNvPr>
            <p:cNvSpPr/>
            <p:nvPr/>
          </p:nvSpPr>
          <p:spPr>
            <a:xfrm rot="1800000">
              <a:off x="11023625" y="4617733"/>
              <a:ext cx="373915" cy="491719"/>
            </a:xfrm>
            <a:custGeom>
              <a:avLst/>
              <a:gdLst>
                <a:gd name="connsiteX0" fmla="*/ 135355 w 373915"/>
                <a:gd name="connsiteY0" fmla="*/ 0 h 491719"/>
                <a:gd name="connsiteX1" fmla="*/ 183822 w 373915"/>
                <a:gd name="connsiteY1" fmla="*/ 18127 h 491719"/>
                <a:gd name="connsiteX2" fmla="*/ 373915 w 373915"/>
                <a:gd name="connsiteY2" fmla="*/ 226163 h 491719"/>
                <a:gd name="connsiteX3" fmla="*/ 87769 w 373915"/>
                <a:gd name="connsiteY3" fmla="*/ 470125 h 491719"/>
                <a:gd name="connsiteX4" fmla="*/ 0 w 373915"/>
                <a:gd name="connsiteY4" fmla="*/ 491719 h 491719"/>
                <a:gd name="connsiteX5" fmla="*/ 65888 w 373915"/>
                <a:gd name="connsiteY5" fmla="*/ 432612 h 491719"/>
                <a:gd name="connsiteX6" fmla="*/ 176731 w 373915"/>
                <a:gd name="connsiteY6" fmla="*/ 164030 h 491719"/>
                <a:gd name="connsiteX7" fmla="*/ 163545 w 373915"/>
                <a:gd name="connsiteY7" fmla="*/ 67217 h 491719"/>
                <a:gd name="connsiteX8" fmla="*/ 135355 w 373915"/>
                <a:gd name="connsiteY8" fmla="*/ 0 h 4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915" h="491719">
                  <a:moveTo>
                    <a:pt x="135355" y="0"/>
                  </a:moveTo>
                  <a:lnTo>
                    <a:pt x="183822" y="18127"/>
                  </a:lnTo>
                  <a:cubicBezTo>
                    <a:pt x="301271" y="71368"/>
                    <a:pt x="373915" y="144920"/>
                    <a:pt x="373915" y="226163"/>
                  </a:cubicBezTo>
                  <a:cubicBezTo>
                    <a:pt x="373915" y="327717"/>
                    <a:pt x="260409" y="417253"/>
                    <a:pt x="87769" y="470125"/>
                  </a:cubicBezTo>
                  <a:lnTo>
                    <a:pt x="0" y="491719"/>
                  </a:lnTo>
                  <a:lnTo>
                    <a:pt x="65888" y="432612"/>
                  </a:lnTo>
                  <a:cubicBezTo>
                    <a:pt x="135868" y="355944"/>
                    <a:pt x="176731" y="263519"/>
                    <a:pt x="176731" y="164030"/>
                  </a:cubicBezTo>
                  <a:cubicBezTo>
                    <a:pt x="176731" y="130867"/>
                    <a:pt x="172190" y="98488"/>
                    <a:pt x="163545" y="67217"/>
                  </a:cubicBezTo>
                  <a:lnTo>
                    <a:pt x="135355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65F796E6-FBE2-403E-8A9F-13E58B60CBB8}"/>
                </a:ext>
              </a:extLst>
            </p:cNvPr>
            <p:cNvSpPr/>
            <p:nvPr/>
          </p:nvSpPr>
          <p:spPr>
            <a:xfrm>
              <a:off x="8918613" y="2276735"/>
              <a:ext cx="439131" cy="439131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682CFB9D-10A9-428E-841E-6F3636745673}"/>
                </a:ext>
              </a:extLst>
            </p:cNvPr>
            <p:cNvSpPr/>
            <p:nvPr/>
          </p:nvSpPr>
          <p:spPr>
            <a:xfrm>
              <a:off x="9139917" y="2362783"/>
              <a:ext cx="112639" cy="11263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CED4701-7552-4B70-AE6A-81BAD5769145}"/>
                </a:ext>
              </a:extLst>
            </p:cNvPr>
            <p:cNvSpPr/>
            <p:nvPr/>
          </p:nvSpPr>
          <p:spPr>
            <a:xfrm rot="5400000">
              <a:off x="10305544" y="2215114"/>
              <a:ext cx="2838450" cy="1682669"/>
            </a:xfrm>
            <a:custGeom>
              <a:avLst/>
              <a:gdLst>
                <a:gd name="connsiteX0" fmla="*/ 0 w 2838450"/>
                <a:gd name="connsiteY0" fmla="*/ 1190177 h 1682669"/>
                <a:gd name="connsiteX1" fmla="*/ 64898 w 2838450"/>
                <a:gd name="connsiteY1" fmla="*/ 366777 h 1682669"/>
                <a:gd name="connsiteX2" fmla="*/ 75110 w 2838450"/>
                <a:gd name="connsiteY2" fmla="*/ 315666 h 1682669"/>
                <a:gd name="connsiteX3" fmla="*/ 104554 w 2838450"/>
                <a:gd name="connsiteY3" fmla="*/ 315099 h 1682669"/>
                <a:gd name="connsiteX4" fmla="*/ 1619907 w 2838450"/>
                <a:gd name="connsiteY4" fmla="*/ 159603 h 1682669"/>
                <a:gd name="connsiteX5" fmla="*/ 2720904 w 2838450"/>
                <a:gd name="connsiteY5" fmla="*/ 122649 h 1682669"/>
                <a:gd name="connsiteX6" fmla="*/ 2724516 w 2838450"/>
                <a:gd name="connsiteY6" fmla="*/ 121273 h 1682669"/>
                <a:gd name="connsiteX7" fmla="*/ 2737707 w 2838450"/>
                <a:gd name="connsiteY7" fmla="*/ 172980 h 1682669"/>
                <a:gd name="connsiteX8" fmla="*/ 2838450 w 2838450"/>
                <a:gd name="connsiteY8" fmla="*/ 1190177 h 1682669"/>
                <a:gd name="connsiteX9" fmla="*/ 2831123 w 2838450"/>
                <a:gd name="connsiteY9" fmla="*/ 1493117 h 1682669"/>
                <a:gd name="connsiteX10" fmla="*/ 2823413 w 2838450"/>
                <a:gd name="connsiteY10" fmla="*/ 1598580 h 1682669"/>
                <a:gd name="connsiteX11" fmla="*/ 2756419 w 2838450"/>
                <a:gd name="connsiteY11" fmla="*/ 1574090 h 1682669"/>
                <a:gd name="connsiteX12" fmla="*/ 1619907 w 2838450"/>
                <a:gd name="connsiteY12" fmla="*/ 1523068 h 1682669"/>
                <a:gd name="connsiteX13" fmla="*/ 104555 w 2838450"/>
                <a:gd name="connsiteY13" fmla="*/ 1367572 h 1682669"/>
                <a:gd name="connsiteX14" fmla="*/ 4244 w 2838450"/>
                <a:gd name="connsiteY14" fmla="*/ 1365641 h 1682669"/>
                <a:gd name="connsiteX15" fmla="*/ 0 w 2838450"/>
                <a:gd name="connsiteY15" fmla="*/ 1190177 h 1682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38450" h="1682669">
                  <a:moveTo>
                    <a:pt x="0" y="1190177"/>
                  </a:moveTo>
                  <a:cubicBezTo>
                    <a:pt x="0" y="883358"/>
                    <a:pt x="22755" y="609404"/>
                    <a:pt x="64898" y="366777"/>
                  </a:cubicBezTo>
                  <a:lnTo>
                    <a:pt x="75110" y="315666"/>
                  </a:lnTo>
                  <a:lnTo>
                    <a:pt x="104554" y="315099"/>
                  </a:lnTo>
                  <a:cubicBezTo>
                    <a:pt x="609672" y="263267"/>
                    <a:pt x="1114790" y="-255055"/>
                    <a:pt x="1619907" y="159603"/>
                  </a:cubicBezTo>
                  <a:cubicBezTo>
                    <a:pt x="1986906" y="460877"/>
                    <a:pt x="2353904" y="269638"/>
                    <a:pt x="2720904" y="122649"/>
                  </a:cubicBezTo>
                  <a:lnTo>
                    <a:pt x="2724516" y="121273"/>
                  </a:lnTo>
                  <a:lnTo>
                    <a:pt x="2737707" y="172980"/>
                  </a:lnTo>
                  <a:cubicBezTo>
                    <a:pt x="2802754" y="460662"/>
                    <a:pt x="2838450" y="798663"/>
                    <a:pt x="2838450" y="1190177"/>
                  </a:cubicBezTo>
                  <a:cubicBezTo>
                    <a:pt x="2838450" y="1292450"/>
                    <a:pt x="2835968" y="1393512"/>
                    <a:pt x="2831123" y="1493117"/>
                  </a:cubicBezTo>
                  <a:lnTo>
                    <a:pt x="2823413" y="1598580"/>
                  </a:lnTo>
                  <a:lnTo>
                    <a:pt x="2756419" y="1574090"/>
                  </a:lnTo>
                  <a:cubicBezTo>
                    <a:pt x="2377582" y="1425883"/>
                    <a:pt x="1998744" y="1212075"/>
                    <a:pt x="1619907" y="1523068"/>
                  </a:cubicBezTo>
                  <a:cubicBezTo>
                    <a:pt x="1114789" y="1937725"/>
                    <a:pt x="609672" y="1419404"/>
                    <a:pt x="104555" y="1367572"/>
                  </a:cubicBezTo>
                  <a:lnTo>
                    <a:pt x="4244" y="1365641"/>
                  </a:lnTo>
                  <a:lnTo>
                    <a:pt x="0" y="119017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AD14F9B-EFE8-43D6-A5D5-520339088DE3}"/>
                </a:ext>
              </a:extLst>
            </p:cNvPr>
            <p:cNvSpPr/>
            <p:nvPr/>
          </p:nvSpPr>
          <p:spPr>
            <a:xfrm rot="5400000">
              <a:off x="11128585" y="2830648"/>
              <a:ext cx="2649406" cy="412777"/>
            </a:xfrm>
            <a:custGeom>
              <a:avLst/>
              <a:gdLst>
                <a:gd name="connsiteX0" fmla="*/ 0 w 2649406"/>
                <a:gd name="connsiteY0" fmla="*/ 409239 h 412777"/>
                <a:gd name="connsiteX1" fmla="*/ 19105 w 2649406"/>
                <a:gd name="connsiteY1" fmla="*/ 313621 h 412777"/>
                <a:gd name="connsiteX2" fmla="*/ 29443 w 2649406"/>
                <a:gd name="connsiteY2" fmla="*/ 313422 h 412777"/>
                <a:gd name="connsiteX3" fmla="*/ 29485 w 2649406"/>
                <a:gd name="connsiteY3" fmla="*/ 313415 h 412777"/>
                <a:gd name="connsiteX4" fmla="*/ 124154 w 2649406"/>
                <a:gd name="connsiteY4" fmla="*/ 298577 h 412777"/>
                <a:gd name="connsiteX5" fmla="*/ 144263 w 2649406"/>
                <a:gd name="connsiteY5" fmla="*/ 293540 h 412777"/>
                <a:gd name="connsiteX6" fmla="*/ 155723 w 2649406"/>
                <a:gd name="connsiteY6" fmla="*/ 291555 h 412777"/>
                <a:gd name="connsiteX7" fmla="*/ 178997 w 2649406"/>
                <a:gd name="connsiteY7" fmla="*/ 284839 h 412777"/>
                <a:gd name="connsiteX8" fmla="*/ 218864 w 2649406"/>
                <a:gd name="connsiteY8" fmla="*/ 274851 h 412777"/>
                <a:gd name="connsiteX9" fmla="*/ 244458 w 2649406"/>
                <a:gd name="connsiteY9" fmla="*/ 265946 h 412777"/>
                <a:gd name="connsiteX10" fmla="*/ 282002 w 2649406"/>
                <a:gd name="connsiteY10" fmla="*/ 255111 h 412777"/>
                <a:gd name="connsiteX11" fmla="*/ 534561 w 2649406"/>
                <a:gd name="connsiteY11" fmla="*/ 157926 h 412777"/>
                <a:gd name="connsiteX12" fmla="*/ 608850 w 2649406"/>
                <a:gd name="connsiteY12" fmla="*/ 127910 h 412777"/>
                <a:gd name="connsiteX13" fmla="*/ 787065 w 2649406"/>
                <a:gd name="connsiteY13" fmla="*/ 60761 h 412777"/>
                <a:gd name="connsiteX14" fmla="*/ 787120 w 2649406"/>
                <a:gd name="connsiteY14" fmla="*/ 60740 h 412777"/>
                <a:gd name="connsiteX15" fmla="*/ 899424 w 2649406"/>
                <a:gd name="connsiteY15" fmla="*/ 28330 h 412777"/>
                <a:gd name="connsiteX16" fmla="*/ 932692 w 2649406"/>
                <a:gd name="connsiteY16" fmla="*/ 20955 h 412777"/>
                <a:gd name="connsiteX17" fmla="*/ 1017032 w 2649406"/>
                <a:gd name="connsiteY17" fmla="*/ 6351 h 412777"/>
                <a:gd name="connsiteX18" fmla="*/ 1051403 w 2649406"/>
                <a:gd name="connsiteY18" fmla="*/ 2204 h 412777"/>
                <a:gd name="connsiteX19" fmla="*/ 1165958 w 2649406"/>
                <a:gd name="connsiteY19" fmla="*/ 0 h 412777"/>
                <a:gd name="connsiteX20" fmla="*/ 1278963 w 2649406"/>
                <a:gd name="connsiteY20" fmla="*/ 19568 h 412777"/>
                <a:gd name="connsiteX21" fmla="*/ 1355332 w 2649406"/>
                <a:gd name="connsiteY21" fmla="*/ 43414 h 412777"/>
                <a:gd name="connsiteX22" fmla="*/ 1355377 w 2649406"/>
                <a:gd name="connsiteY22" fmla="*/ 43429 h 412777"/>
                <a:gd name="connsiteX23" fmla="*/ 1355422 w 2649406"/>
                <a:gd name="connsiteY23" fmla="*/ 43450 h 412777"/>
                <a:gd name="connsiteX24" fmla="*/ 1439213 w 2649406"/>
                <a:gd name="connsiteY24" fmla="*/ 85333 h 412777"/>
                <a:gd name="connsiteX25" fmla="*/ 1460315 w 2649406"/>
                <a:gd name="connsiteY25" fmla="*/ 98021 h 412777"/>
                <a:gd name="connsiteX26" fmla="*/ 1544749 w 2649406"/>
                <a:gd name="connsiteY26" fmla="*/ 157891 h 412777"/>
                <a:gd name="connsiteX27" fmla="*/ 1544796 w 2649406"/>
                <a:gd name="connsiteY27" fmla="*/ 157926 h 412777"/>
                <a:gd name="connsiteX28" fmla="*/ 2555029 w 2649406"/>
                <a:gd name="connsiteY28" fmla="*/ 157926 h 412777"/>
                <a:gd name="connsiteX29" fmla="*/ 2627424 w 2649406"/>
                <a:gd name="connsiteY29" fmla="*/ 128675 h 412777"/>
                <a:gd name="connsiteX30" fmla="*/ 2649406 w 2649406"/>
                <a:gd name="connsiteY30" fmla="*/ 214846 h 412777"/>
                <a:gd name="connsiteX31" fmla="*/ 2645794 w 2649406"/>
                <a:gd name="connsiteY31" fmla="*/ 216222 h 412777"/>
                <a:gd name="connsiteX32" fmla="*/ 1544797 w 2649406"/>
                <a:gd name="connsiteY32" fmla="*/ 253176 h 412777"/>
                <a:gd name="connsiteX33" fmla="*/ 29444 w 2649406"/>
                <a:gd name="connsiteY33" fmla="*/ 408672 h 412777"/>
                <a:gd name="connsiteX34" fmla="*/ 0 w 2649406"/>
                <a:gd name="connsiteY34" fmla="*/ 409239 h 412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49406" h="412777">
                  <a:moveTo>
                    <a:pt x="0" y="409239"/>
                  </a:moveTo>
                  <a:lnTo>
                    <a:pt x="19105" y="313621"/>
                  </a:lnTo>
                  <a:lnTo>
                    <a:pt x="29443" y="313422"/>
                  </a:lnTo>
                  <a:lnTo>
                    <a:pt x="29485" y="313415"/>
                  </a:lnTo>
                  <a:lnTo>
                    <a:pt x="124154" y="298577"/>
                  </a:lnTo>
                  <a:lnTo>
                    <a:pt x="144263" y="293540"/>
                  </a:lnTo>
                  <a:lnTo>
                    <a:pt x="155723" y="291555"/>
                  </a:lnTo>
                  <a:lnTo>
                    <a:pt x="178997" y="284839"/>
                  </a:lnTo>
                  <a:lnTo>
                    <a:pt x="218864" y="274851"/>
                  </a:lnTo>
                  <a:lnTo>
                    <a:pt x="244458" y="265946"/>
                  </a:lnTo>
                  <a:lnTo>
                    <a:pt x="282002" y="255111"/>
                  </a:lnTo>
                  <a:cubicBezTo>
                    <a:pt x="366188" y="227035"/>
                    <a:pt x="450375" y="192481"/>
                    <a:pt x="534561" y="157926"/>
                  </a:cubicBezTo>
                  <a:lnTo>
                    <a:pt x="608850" y="127910"/>
                  </a:lnTo>
                  <a:lnTo>
                    <a:pt x="787065" y="60761"/>
                  </a:lnTo>
                  <a:lnTo>
                    <a:pt x="787120" y="60740"/>
                  </a:lnTo>
                  <a:lnTo>
                    <a:pt x="899424" y="28330"/>
                  </a:lnTo>
                  <a:lnTo>
                    <a:pt x="932692" y="20955"/>
                  </a:lnTo>
                  <a:lnTo>
                    <a:pt x="1017032" y="6351"/>
                  </a:lnTo>
                  <a:lnTo>
                    <a:pt x="1051403" y="2204"/>
                  </a:lnTo>
                  <a:lnTo>
                    <a:pt x="1165958" y="0"/>
                  </a:lnTo>
                  <a:lnTo>
                    <a:pt x="1278963" y="19568"/>
                  </a:lnTo>
                  <a:lnTo>
                    <a:pt x="1355332" y="43414"/>
                  </a:lnTo>
                  <a:lnTo>
                    <a:pt x="1355377" y="43429"/>
                  </a:lnTo>
                  <a:lnTo>
                    <a:pt x="1355422" y="43450"/>
                  </a:lnTo>
                  <a:lnTo>
                    <a:pt x="1439213" y="85333"/>
                  </a:lnTo>
                  <a:lnTo>
                    <a:pt x="1460315" y="98021"/>
                  </a:lnTo>
                  <a:lnTo>
                    <a:pt x="1544749" y="157891"/>
                  </a:lnTo>
                  <a:lnTo>
                    <a:pt x="1544796" y="157926"/>
                  </a:lnTo>
                  <a:cubicBezTo>
                    <a:pt x="1881540" y="434364"/>
                    <a:pt x="2218284" y="296145"/>
                    <a:pt x="2555029" y="157926"/>
                  </a:cubicBezTo>
                  <a:lnTo>
                    <a:pt x="2627424" y="128675"/>
                  </a:lnTo>
                  <a:lnTo>
                    <a:pt x="2649406" y="214846"/>
                  </a:lnTo>
                  <a:lnTo>
                    <a:pt x="2645794" y="216222"/>
                  </a:lnTo>
                  <a:cubicBezTo>
                    <a:pt x="2278794" y="363211"/>
                    <a:pt x="1911796" y="554450"/>
                    <a:pt x="1544797" y="253176"/>
                  </a:cubicBezTo>
                  <a:cubicBezTo>
                    <a:pt x="1039680" y="-161482"/>
                    <a:pt x="534562" y="356840"/>
                    <a:pt x="29444" y="408672"/>
                  </a:cubicBezTo>
                  <a:lnTo>
                    <a:pt x="0" y="4092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C59D76E0-EE3C-4813-A2A3-576AE795B948}"/>
                </a:ext>
              </a:extLst>
            </p:cNvPr>
            <p:cNvSpPr/>
            <p:nvPr/>
          </p:nvSpPr>
          <p:spPr>
            <a:xfrm rot="5400000">
              <a:off x="9676548" y="2846047"/>
              <a:ext cx="2828225" cy="414453"/>
            </a:xfrm>
            <a:custGeom>
              <a:avLst/>
              <a:gdLst>
                <a:gd name="connsiteX0" fmla="*/ 0 w 2828225"/>
                <a:gd name="connsiteY0" fmla="*/ 2131 h 414453"/>
                <a:gd name="connsiteX1" fmla="*/ 102616 w 2828225"/>
                <a:gd name="connsiteY1" fmla="*/ 4106 h 414453"/>
                <a:gd name="connsiteX2" fmla="*/ 1617968 w 2828225"/>
                <a:gd name="connsiteY2" fmla="*/ 159602 h 414453"/>
                <a:gd name="connsiteX3" fmla="*/ 2596632 w 2828225"/>
                <a:gd name="connsiteY3" fmla="*/ 146657 h 414453"/>
                <a:gd name="connsiteX4" fmla="*/ 2828225 w 2828225"/>
                <a:gd name="connsiteY4" fmla="*/ 238020 h 414453"/>
                <a:gd name="connsiteX5" fmla="*/ 2821555 w 2828225"/>
                <a:gd name="connsiteY5" fmla="*/ 329255 h 414453"/>
                <a:gd name="connsiteX6" fmla="*/ 2628201 w 2828225"/>
                <a:gd name="connsiteY6" fmla="*/ 254852 h 414453"/>
                <a:gd name="connsiteX7" fmla="*/ 1617967 w 2828225"/>
                <a:gd name="connsiteY7" fmla="*/ 254852 h 414453"/>
                <a:gd name="connsiteX8" fmla="*/ 102615 w 2828225"/>
                <a:gd name="connsiteY8" fmla="*/ 99356 h 414453"/>
                <a:gd name="connsiteX9" fmla="*/ 2305 w 2828225"/>
                <a:gd name="connsiteY9" fmla="*/ 97426 h 41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28225" h="414453">
                  <a:moveTo>
                    <a:pt x="0" y="2131"/>
                  </a:moveTo>
                  <a:lnTo>
                    <a:pt x="102616" y="4106"/>
                  </a:lnTo>
                  <a:cubicBezTo>
                    <a:pt x="607733" y="55938"/>
                    <a:pt x="1112851" y="574259"/>
                    <a:pt x="1617968" y="159602"/>
                  </a:cubicBezTo>
                  <a:cubicBezTo>
                    <a:pt x="1944189" y="-108197"/>
                    <a:pt x="2270411" y="13150"/>
                    <a:pt x="2596632" y="146657"/>
                  </a:cubicBezTo>
                  <a:lnTo>
                    <a:pt x="2828225" y="238020"/>
                  </a:lnTo>
                  <a:lnTo>
                    <a:pt x="2821555" y="329255"/>
                  </a:lnTo>
                  <a:lnTo>
                    <a:pt x="2628201" y="254852"/>
                  </a:lnTo>
                  <a:cubicBezTo>
                    <a:pt x="2291457" y="116633"/>
                    <a:pt x="1954712" y="-21586"/>
                    <a:pt x="1617967" y="254852"/>
                  </a:cubicBezTo>
                  <a:cubicBezTo>
                    <a:pt x="1112849" y="669509"/>
                    <a:pt x="607732" y="151188"/>
                    <a:pt x="102615" y="99356"/>
                  </a:cubicBezTo>
                  <a:lnTo>
                    <a:pt x="2305" y="974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2001FF7A-FF2D-43AE-870C-17A79EDB31F1}"/>
                </a:ext>
              </a:extLst>
            </p:cNvPr>
            <p:cNvSpPr/>
            <p:nvPr/>
          </p:nvSpPr>
          <p:spPr>
            <a:xfrm>
              <a:off x="10488290" y="2777355"/>
              <a:ext cx="1326904" cy="1041091"/>
            </a:xfrm>
            <a:custGeom>
              <a:avLst/>
              <a:gdLst>
                <a:gd name="connsiteX0" fmla="*/ 679953 w 1326904"/>
                <a:gd name="connsiteY0" fmla="*/ 0 h 1041091"/>
                <a:gd name="connsiteX1" fmla="*/ 1326904 w 1326904"/>
                <a:gd name="connsiteY1" fmla="*/ 524884 h 1041091"/>
                <a:gd name="connsiteX2" fmla="*/ 679953 w 1326904"/>
                <a:gd name="connsiteY2" fmla="*/ 1041091 h 1041091"/>
                <a:gd name="connsiteX3" fmla="*/ 80 w 1326904"/>
                <a:gd name="connsiteY3" fmla="*/ 752987 h 1041091"/>
                <a:gd name="connsiteX4" fmla="*/ 1 w 1326904"/>
                <a:gd name="connsiteY4" fmla="*/ 752896 h 1041091"/>
                <a:gd name="connsiteX5" fmla="*/ 374403 w 1326904"/>
                <a:gd name="connsiteY5" fmla="*/ 520546 h 1041091"/>
                <a:gd name="connsiteX6" fmla="*/ 0 w 1326904"/>
                <a:gd name="connsiteY6" fmla="*/ 288196 h 1041091"/>
                <a:gd name="connsiteX7" fmla="*/ 80 w 1326904"/>
                <a:gd name="connsiteY7" fmla="*/ 288105 h 1041091"/>
                <a:gd name="connsiteX8" fmla="*/ 679953 w 1326904"/>
                <a:gd name="connsiteY8" fmla="*/ 0 h 1041091"/>
                <a:gd name="connsiteX0" fmla="*/ 374403 w 1326904"/>
                <a:gd name="connsiteY0" fmla="*/ 520546 h 1041091"/>
                <a:gd name="connsiteX1" fmla="*/ 0 w 1326904"/>
                <a:gd name="connsiteY1" fmla="*/ 288196 h 1041091"/>
                <a:gd name="connsiteX2" fmla="*/ 80 w 1326904"/>
                <a:gd name="connsiteY2" fmla="*/ 288105 h 1041091"/>
                <a:gd name="connsiteX3" fmla="*/ 679953 w 1326904"/>
                <a:gd name="connsiteY3" fmla="*/ 0 h 1041091"/>
                <a:gd name="connsiteX4" fmla="*/ 1326904 w 1326904"/>
                <a:gd name="connsiteY4" fmla="*/ 524884 h 1041091"/>
                <a:gd name="connsiteX5" fmla="*/ 679953 w 1326904"/>
                <a:gd name="connsiteY5" fmla="*/ 1041091 h 1041091"/>
                <a:gd name="connsiteX6" fmla="*/ 80 w 1326904"/>
                <a:gd name="connsiteY6" fmla="*/ 752987 h 1041091"/>
                <a:gd name="connsiteX7" fmla="*/ 1 w 1326904"/>
                <a:gd name="connsiteY7" fmla="*/ 752896 h 1041091"/>
                <a:gd name="connsiteX8" fmla="*/ 465843 w 1326904"/>
                <a:gd name="connsiteY8" fmla="*/ 611986 h 1041091"/>
                <a:gd name="connsiteX0" fmla="*/ 374403 w 1326904"/>
                <a:gd name="connsiteY0" fmla="*/ 520546 h 1041091"/>
                <a:gd name="connsiteX1" fmla="*/ 0 w 1326904"/>
                <a:gd name="connsiteY1" fmla="*/ 288196 h 1041091"/>
                <a:gd name="connsiteX2" fmla="*/ 80 w 1326904"/>
                <a:gd name="connsiteY2" fmla="*/ 288105 h 1041091"/>
                <a:gd name="connsiteX3" fmla="*/ 679953 w 1326904"/>
                <a:gd name="connsiteY3" fmla="*/ 0 h 1041091"/>
                <a:gd name="connsiteX4" fmla="*/ 1326904 w 1326904"/>
                <a:gd name="connsiteY4" fmla="*/ 524884 h 1041091"/>
                <a:gd name="connsiteX5" fmla="*/ 679953 w 1326904"/>
                <a:gd name="connsiteY5" fmla="*/ 1041091 h 1041091"/>
                <a:gd name="connsiteX6" fmla="*/ 80 w 1326904"/>
                <a:gd name="connsiteY6" fmla="*/ 752987 h 1041091"/>
                <a:gd name="connsiteX7" fmla="*/ 1 w 1326904"/>
                <a:gd name="connsiteY7" fmla="*/ 752896 h 1041091"/>
                <a:gd name="connsiteX0" fmla="*/ 0 w 1326904"/>
                <a:gd name="connsiteY0" fmla="*/ 288196 h 1041091"/>
                <a:gd name="connsiteX1" fmla="*/ 80 w 1326904"/>
                <a:gd name="connsiteY1" fmla="*/ 288105 h 1041091"/>
                <a:gd name="connsiteX2" fmla="*/ 679953 w 1326904"/>
                <a:gd name="connsiteY2" fmla="*/ 0 h 1041091"/>
                <a:gd name="connsiteX3" fmla="*/ 1326904 w 1326904"/>
                <a:gd name="connsiteY3" fmla="*/ 524884 h 1041091"/>
                <a:gd name="connsiteX4" fmla="*/ 679953 w 1326904"/>
                <a:gd name="connsiteY4" fmla="*/ 1041091 h 1041091"/>
                <a:gd name="connsiteX5" fmla="*/ 80 w 1326904"/>
                <a:gd name="connsiteY5" fmla="*/ 752987 h 1041091"/>
                <a:gd name="connsiteX6" fmla="*/ 1 w 1326904"/>
                <a:gd name="connsiteY6" fmla="*/ 752896 h 104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6904" h="1041091">
                  <a:moveTo>
                    <a:pt x="0" y="288196"/>
                  </a:moveTo>
                  <a:cubicBezTo>
                    <a:pt x="27" y="288166"/>
                    <a:pt x="53" y="288135"/>
                    <a:pt x="80" y="288105"/>
                  </a:cubicBezTo>
                  <a:cubicBezTo>
                    <a:pt x="147422" y="143127"/>
                    <a:pt x="396942" y="0"/>
                    <a:pt x="679953" y="0"/>
                  </a:cubicBezTo>
                  <a:cubicBezTo>
                    <a:pt x="1132770" y="0"/>
                    <a:pt x="1326904" y="237394"/>
                    <a:pt x="1326904" y="524884"/>
                  </a:cubicBezTo>
                  <a:cubicBezTo>
                    <a:pt x="1326904" y="812373"/>
                    <a:pt x="1132770" y="1041091"/>
                    <a:pt x="679953" y="1041091"/>
                  </a:cubicBezTo>
                  <a:cubicBezTo>
                    <a:pt x="396942" y="1041091"/>
                    <a:pt x="147422" y="897964"/>
                    <a:pt x="80" y="752987"/>
                  </a:cubicBezTo>
                  <a:lnTo>
                    <a:pt x="1" y="752896"/>
                  </a:lnTo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99F7A715-CD32-43BC-9A1F-DC191E471EAD}"/>
                </a:ext>
              </a:extLst>
            </p:cNvPr>
            <p:cNvSpPr/>
            <p:nvPr/>
          </p:nvSpPr>
          <p:spPr>
            <a:xfrm>
              <a:off x="11053678" y="2777355"/>
              <a:ext cx="761517" cy="1041091"/>
            </a:xfrm>
            <a:custGeom>
              <a:avLst/>
              <a:gdLst>
                <a:gd name="connsiteX0" fmla="*/ 114566 w 761517"/>
                <a:gd name="connsiteY0" fmla="*/ 0 h 1041091"/>
                <a:gd name="connsiteX1" fmla="*/ 761517 w 761517"/>
                <a:gd name="connsiteY1" fmla="*/ 524884 h 1041091"/>
                <a:gd name="connsiteX2" fmla="*/ 114566 w 761517"/>
                <a:gd name="connsiteY2" fmla="*/ 1041091 h 1041091"/>
                <a:gd name="connsiteX3" fmla="*/ 30736 w 761517"/>
                <a:gd name="connsiteY3" fmla="*/ 1036938 h 1041091"/>
                <a:gd name="connsiteX4" fmla="*/ 1414 w 761517"/>
                <a:gd name="connsiteY4" fmla="*/ 1032655 h 1041091"/>
                <a:gd name="connsiteX5" fmla="*/ 31073 w 761517"/>
                <a:gd name="connsiteY5" fmla="*/ 1030702 h 1041091"/>
                <a:gd name="connsiteX6" fmla="*/ 520217 w 761517"/>
                <a:gd name="connsiteY6" fmla="*/ 524884 h 1041091"/>
                <a:gd name="connsiteX7" fmla="*/ 31073 w 761517"/>
                <a:gd name="connsiteY7" fmla="*/ 10762 h 1041091"/>
                <a:gd name="connsiteX8" fmla="*/ 0 w 761517"/>
                <a:gd name="connsiteY8" fmla="*/ 8643 h 1041091"/>
                <a:gd name="connsiteX9" fmla="*/ 30736 w 761517"/>
                <a:gd name="connsiteY9" fmla="*/ 4153 h 1041091"/>
                <a:gd name="connsiteX10" fmla="*/ 114566 w 761517"/>
                <a:gd name="connsiteY10" fmla="*/ 0 h 104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1517" h="1041091">
                  <a:moveTo>
                    <a:pt x="114566" y="0"/>
                  </a:moveTo>
                  <a:cubicBezTo>
                    <a:pt x="567383" y="0"/>
                    <a:pt x="761517" y="237394"/>
                    <a:pt x="761517" y="524884"/>
                  </a:cubicBezTo>
                  <a:cubicBezTo>
                    <a:pt x="761517" y="812373"/>
                    <a:pt x="567383" y="1041091"/>
                    <a:pt x="114566" y="1041091"/>
                  </a:cubicBezTo>
                  <a:cubicBezTo>
                    <a:pt x="86265" y="1041091"/>
                    <a:pt x="58299" y="1039660"/>
                    <a:pt x="30736" y="1036938"/>
                  </a:cubicBezTo>
                  <a:lnTo>
                    <a:pt x="1414" y="1032655"/>
                  </a:lnTo>
                  <a:lnTo>
                    <a:pt x="31073" y="1030702"/>
                  </a:lnTo>
                  <a:cubicBezTo>
                    <a:pt x="371583" y="982993"/>
                    <a:pt x="520217" y="776437"/>
                    <a:pt x="520217" y="524884"/>
                  </a:cubicBezTo>
                  <a:cubicBezTo>
                    <a:pt x="520217" y="273330"/>
                    <a:pt x="371583" y="60131"/>
                    <a:pt x="31073" y="10762"/>
                  </a:cubicBezTo>
                  <a:lnTo>
                    <a:pt x="0" y="8643"/>
                  </a:lnTo>
                  <a:lnTo>
                    <a:pt x="30736" y="4153"/>
                  </a:lnTo>
                  <a:cubicBezTo>
                    <a:pt x="58299" y="1431"/>
                    <a:pt x="86265" y="0"/>
                    <a:pt x="11456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597FA3F5-29A6-4D66-AFCC-2462BC0F324B}"/>
              </a:ext>
            </a:extLst>
          </p:cNvPr>
          <p:cNvGrpSpPr/>
          <p:nvPr/>
        </p:nvGrpSpPr>
        <p:grpSpPr>
          <a:xfrm>
            <a:off x="851600" y="3994409"/>
            <a:ext cx="2366926" cy="2102452"/>
            <a:chOff x="2798642" y="1659058"/>
            <a:chExt cx="3728426" cy="3311819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C187AAF5-CDDA-4FCC-A8F0-1852D99B3A2F}"/>
                </a:ext>
              </a:extLst>
            </p:cNvPr>
            <p:cNvGrpSpPr/>
            <p:nvPr/>
          </p:nvGrpSpPr>
          <p:grpSpPr>
            <a:xfrm>
              <a:off x="2798642" y="1659058"/>
              <a:ext cx="3728426" cy="3311819"/>
              <a:chOff x="712489" y="1659058"/>
              <a:chExt cx="3728426" cy="3311819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0DAD5DC-4E90-44E8-8AC5-0B7EE6857AEA}"/>
                  </a:ext>
                </a:extLst>
              </p:cNvPr>
              <p:cNvGrpSpPr/>
              <p:nvPr/>
            </p:nvGrpSpPr>
            <p:grpSpPr>
              <a:xfrm rot="900000">
                <a:off x="3104535" y="3586451"/>
                <a:ext cx="1336380" cy="909135"/>
                <a:chOff x="3107718" y="3651678"/>
                <a:chExt cx="1530350" cy="1041092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EBB0F63C-0B43-41D4-9289-638638B5AF69}"/>
                    </a:ext>
                  </a:extLst>
                </p:cNvPr>
                <p:cNvSpPr/>
                <p:nvPr/>
              </p:nvSpPr>
              <p:spPr>
                <a:xfrm>
                  <a:off x="3107718" y="3651678"/>
                  <a:ext cx="1530350" cy="1041091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EFD824FF-DEB5-4F35-AC6C-CE13A52271BB}"/>
                    </a:ext>
                  </a:extLst>
                </p:cNvPr>
                <p:cNvSpPr/>
                <p:nvPr/>
              </p:nvSpPr>
              <p:spPr>
                <a:xfrm>
                  <a:off x="3741794" y="3714146"/>
                  <a:ext cx="896274" cy="978624"/>
                </a:xfrm>
                <a:custGeom>
                  <a:avLst/>
                  <a:gdLst>
                    <a:gd name="connsiteX0" fmla="*/ 487330 w 896274"/>
                    <a:gd name="connsiteY0" fmla="*/ 0 h 978624"/>
                    <a:gd name="connsiteX1" fmla="*/ 558915 w 896274"/>
                    <a:gd name="connsiteY1" fmla="*/ 26433 h 978624"/>
                    <a:gd name="connsiteX2" fmla="*/ 896274 w 896274"/>
                    <a:gd name="connsiteY2" fmla="*/ 458078 h 978624"/>
                    <a:gd name="connsiteX3" fmla="*/ 131099 w 896274"/>
                    <a:gd name="connsiteY3" fmla="*/ 978624 h 978624"/>
                    <a:gd name="connsiteX4" fmla="*/ 0 w 896274"/>
                    <a:gd name="connsiteY4" fmla="*/ 969633 h 978624"/>
                    <a:gd name="connsiteX5" fmla="*/ 41498 w 896274"/>
                    <a:gd name="connsiteY5" fmla="*/ 966432 h 978624"/>
                    <a:gd name="connsiteX6" fmla="*/ 667674 w 896274"/>
                    <a:gd name="connsiteY6" fmla="*/ 378549 h 978624"/>
                    <a:gd name="connsiteX7" fmla="*/ 533741 w 896274"/>
                    <a:gd name="connsiteY7" fmla="*/ 43042 h 978624"/>
                    <a:gd name="connsiteX8" fmla="*/ 487330 w 896274"/>
                    <a:gd name="connsiteY8" fmla="*/ 0 h 97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6274" h="978624">
                      <a:moveTo>
                        <a:pt x="487330" y="0"/>
                      </a:moveTo>
                      <a:lnTo>
                        <a:pt x="558915" y="26433"/>
                      </a:lnTo>
                      <a:cubicBezTo>
                        <a:pt x="762454" y="119979"/>
                        <a:pt x="896274" y="278397"/>
                        <a:pt x="896274" y="458078"/>
                      </a:cubicBezTo>
                      <a:cubicBezTo>
                        <a:pt x="896274" y="745568"/>
                        <a:pt x="553693" y="978624"/>
                        <a:pt x="131099" y="978624"/>
                      </a:cubicBezTo>
                      <a:lnTo>
                        <a:pt x="0" y="969633"/>
                      </a:lnTo>
                      <a:lnTo>
                        <a:pt x="41498" y="966432"/>
                      </a:lnTo>
                      <a:cubicBezTo>
                        <a:pt x="398856" y="910477"/>
                        <a:pt x="667674" y="668535"/>
                        <a:pt x="667674" y="378549"/>
                      </a:cubicBezTo>
                      <a:cubicBezTo>
                        <a:pt x="667674" y="254270"/>
                        <a:pt x="618300" y="138814"/>
                        <a:pt x="533741" y="43042"/>
                      </a:cubicBezTo>
                      <a:lnTo>
                        <a:pt x="48733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CF4A253-6373-4B19-B021-583493033F37}"/>
                  </a:ext>
                </a:extLst>
              </p:cNvPr>
              <p:cNvGrpSpPr/>
              <p:nvPr/>
            </p:nvGrpSpPr>
            <p:grpSpPr>
              <a:xfrm rot="20700000" flipH="1">
                <a:off x="712489" y="3586451"/>
                <a:ext cx="1336380" cy="909135"/>
                <a:chOff x="3107718" y="3651678"/>
                <a:chExt cx="1530350" cy="1041092"/>
              </a:xfrm>
            </p:grpSpPr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D559E0D1-0D46-47A7-B008-19CD650D213E}"/>
                    </a:ext>
                  </a:extLst>
                </p:cNvPr>
                <p:cNvSpPr/>
                <p:nvPr/>
              </p:nvSpPr>
              <p:spPr>
                <a:xfrm>
                  <a:off x="3107718" y="3651678"/>
                  <a:ext cx="1530350" cy="1041091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04130B1C-5DD6-410E-89BA-151CC8BACFD3}"/>
                    </a:ext>
                  </a:extLst>
                </p:cNvPr>
                <p:cNvSpPr/>
                <p:nvPr/>
              </p:nvSpPr>
              <p:spPr>
                <a:xfrm>
                  <a:off x="3741794" y="3714146"/>
                  <a:ext cx="896274" cy="978624"/>
                </a:xfrm>
                <a:custGeom>
                  <a:avLst/>
                  <a:gdLst>
                    <a:gd name="connsiteX0" fmla="*/ 487330 w 896274"/>
                    <a:gd name="connsiteY0" fmla="*/ 0 h 978624"/>
                    <a:gd name="connsiteX1" fmla="*/ 558915 w 896274"/>
                    <a:gd name="connsiteY1" fmla="*/ 26433 h 978624"/>
                    <a:gd name="connsiteX2" fmla="*/ 896274 w 896274"/>
                    <a:gd name="connsiteY2" fmla="*/ 458078 h 978624"/>
                    <a:gd name="connsiteX3" fmla="*/ 131099 w 896274"/>
                    <a:gd name="connsiteY3" fmla="*/ 978624 h 978624"/>
                    <a:gd name="connsiteX4" fmla="*/ 0 w 896274"/>
                    <a:gd name="connsiteY4" fmla="*/ 969633 h 978624"/>
                    <a:gd name="connsiteX5" fmla="*/ 41498 w 896274"/>
                    <a:gd name="connsiteY5" fmla="*/ 966432 h 978624"/>
                    <a:gd name="connsiteX6" fmla="*/ 667674 w 896274"/>
                    <a:gd name="connsiteY6" fmla="*/ 378549 h 978624"/>
                    <a:gd name="connsiteX7" fmla="*/ 533741 w 896274"/>
                    <a:gd name="connsiteY7" fmla="*/ 43042 h 978624"/>
                    <a:gd name="connsiteX8" fmla="*/ 487330 w 896274"/>
                    <a:gd name="connsiteY8" fmla="*/ 0 h 97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6274" h="978624">
                      <a:moveTo>
                        <a:pt x="487330" y="0"/>
                      </a:moveTo>
                      <a:lnTo>
                        <a:pt x="558915" y="26433"/>
                      </a:lnTo>
                      <a:cubicBezTo>
                        <a:pt x="762454" y="119979"/>
                        <a:pt x="896274" y="278397"/>
                        <a:pt x="896274" y="458078"/>
                      </a:cubicBezTo>
                      <a:cubicBezTo>
                        <a:pt x="896274" y="745568"/>
                        <a:pt x="553693" y="978624"/>
                        <a:pt x="131099" y="978624"/>
                      </a:cubicBezTo>
                      <a:lnTo>
                        <a:pt x="0" y="969633"/>
                      </a:lnTo>
                      <a:lnTo>
                        <a:pt x="41498" y="966432"/>
                      </a:lnTo>
                      <a:cubicBezTo>
                        <a:pt x="398856" y="910477"/>
                        <a:pt x="667674" y="668535"/>
                        <a:pt x="667674" y="378549"/>
                      </a:cubicBezTo>
                      <a:cubicBezTo>
                        <a:pt x="667674" y="254270"/>
                        <a:pt x="618300" y="138814"/>
                        <a:pt x="533741" y="43042"/>
                      </a:cubicBezTo>
                      <a:lnTo>
                        <a:pt x="48733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89E534D5-234F-493C-AC50-912FC62518E5}"/>
                  </a:ext>
                </a:extLst>
              </p:cNvPr>
              <p:cNvSpPr/>
              <p:nvPr/>
            </p:nvSpPr>
            <p:spPr>
              <a:xfrm>
                <a:off x="2375284" y="1659058"/>
                <a:ext cx="390776" cy="2527540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34141EA-2154-4411-8353-B16EB1129F40}"/>
                  </a:ext>
                </a:extLst>
              </p:cNvPr>
              <p:cNvSpPr/>
              <p:nvPr/>
            </p:nvSpPr>
            <p:spPr>
              <a:xfrm>
                <a:off x="2444816" y="1659059"/>
                <a:ext cx="251712" cy="297821"/>
              </a:xfrm>
              <a:custGeom>
                <a:avLst/>
                <a:gdLst>
                  <a:gd name="connsiteX0" fmla="*/ 125856 w 251712"/>
                  <a:gd name="connsiteY0" fmla="*/ 0 h 297821"/>
                  <a:gd name="connsiteX1" fmla="*/ 250141 w 251712"/>
                  <a:gd name="connsiteY1" fmla="*/ 288584 h 297821"/>
                  <a:gd name="connsiteX2" fmla="*/ 251712 w 251712"/>
                  <a:gd name="connsiteY2" fmla="*/ 297821 h 297821"/>
                  <a:gd name="connsiteX3" fmla="*/ 240468 w 251712"/>
                  <a:gd name="connsiteY3" fmla="*/ 274573 h 297821"/>
                  <a:gd name="connsiteX4" fmla="*/ 125856 w 251712"/>
                  <a:gd name="connsiteY4" fmla="*/ 175260 h 297821"/>
                  <a:gd name="connsiteX5" fmla="*/ 11244 w 251712"/>
                  <a:gd name="connsiteY5" fmla="*/ 274573 h 297821"/>
                  <a:gd name="connsiteX6" fmla="*/ 0 w 251712"/>
                  <a:gd name="connsiteY6" fmla="*/ 297821 h 297821"/>
                  <a:gd name="connsiteX7" fmla="*/ 1571 w 251712"/>
                  <a:gd name="connsiteY7" fmla="*/ 288584 h 297821"/>
                  <a:gd name="connsiteX8" fmla="*/ 125856 w 251712"/>
                  <a:gd name="connsiteY8" fmla="*/ 0 h 29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712" h="297821">
                    <a:moveTo>
                      <a:pt x="125856" y="0"/>
                    </a:moveTo>
                    <a:cubicBezTo>
                      <a:pt x="173067" y="0"/>
                      <a:pt x="216367" y="108299"/>
                      <a:pt x="250141" y="288584"/>
                    </a:cubicBezTo>
                    <a:lnTo>
                      <a:pt x="251712" y="297821"/>
                    </a:lnTo>
                    <a:lnTo>
                      <a:pt x="240468" y="274573"/>
                    </a:lnTo>
                    <a:cubicBezTo>
                      <a:pt x="205241" y="210623"/>
                      <a:pt x="166511" y="175260"/>
                      <a:pt x="125856" y="175260"/>
                    </a:cubicBezTo>
                    <a:cubicBezTo>
                      <a:pt x="85201" y="175260"/>
                      <a:pt x="46471" y="210623"/>
                      <a:pt x="11244" y="274573"/>
                    </a:cubicBezTo>
                    <a:lnTo>
                      <a:pt x="0" y="297821"/>
                    </a:lnTo>
                    <a:lnTo>
                      <a:pt x="1571" y="288584"/>
                    </a:lnTo>
                    <a:cubicBezTo>
                      <a:pt x="35346" y="108299"/>
                      <a:pt x="78646" y="0"/>
                      <a:pt x="1258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156CA0F-9832-4C4A-8486-411A69569426}"/>
                  </a:ext>
                </a:extLst>
              </p:cNvPr>
              <p:cNvGrpSpPr/>
              <p:nvPr/>
            </p:nvGrpSpPr>
            <p:grpSpPr>
              <a:xfrm rot="1800000">
                <a:off x="2570392" y="4570160"/>
                <a:ext cx="659954" cy="400717"/>
                <a:chOff x="7889686" y="4747824"/>
                <a:chExt cx="1298039" cy="788156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9335E027-9D9F-4FFF-ADD8-DEED6473D93C}"/>
                    </a:ext>
                  </a:extLst>
                </p:cNvPr>
                <p:cNvSpPr/>
                <p:nvPr/>
              </p:nvSpPr>
              <p:spPr>
                <a:xfrm rot="1800000">
                  <a:off x="7889686" y="4747824"/>
                  <a:ext cx="1298039" cy="588414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1BF5D341-0FB2-4B7E-A51E-EBE518015845}"/>
                    </a:ext>
                  </a:extLst>
                </p:cNvPr>
                <p:cNvSpPr/>
                <p:nvPr/>
              </p:nvSpPr>
              <p:spPr>
                <a:xfrm rot="1800000">
                  <a:off x="8742058" y="5044261"/>
                  <a:ext cx="373915" cy="491719"/>
                </a:xfrm>
                <a:custGeom>
                  <a:avLst/>
                  <a:gdLst>
                    <a:gd name="connsiteX0" fmla="*/ 135355 w 373915"/>
                    <a:gd name="connsiteY0" fmla="*/ 0 h 491719"/>
                    <a:gd name="connsiteX1" fmla="*/ 183822 w 373915"/>
                    <a:gd name="connsiteY1" fmla="*/ 18127 h 491719"/>
                    <a:gd name="connsiteX2" fmla="*/ 373915 w 373915"/>
                    <a:gd name="connsiteY2" fmla="*/ 226163 h 491719"/>
                    <a:gd name="connsiteX3" fmla="*/ 87769 w 373915"/>
                    <a:gd name="connsiteY3" fmla="*/ 470125 h 491719"/>
                    <a:gd name="connsiteX4" fmla="*/ 0 w 373915"/>
                    <a:gd name="connsiteY4" fmla="*/ 491719 h 491719"/>
                    <a:gd name="connsiteX5" fmla="*/ 65888 w 373915"/>
                    <a:gd name="connsiteY5" fmla="*/ 432612 h 491719"/>
                    <a:gd name="connsiteX6" fmla="*/ 176731 w 373915"/>
                    <a:gd name="connsiteY6" fmla="*/ 164030 h 491719"/>
                    <a:gd name="connsiteX7" fmla="*/ 163545 w 373915"/>
                    <a:gd name="connsiteY7" fmla="*/ 67217 h 491719"/>
                    <a:gd name="connsiteX8" fmla="*/ 135355 w 373915"/>
                    <a:gd name="connsiteY8" fmla="*/ 0 h 4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915" h="491719">
                      <a:moveTo>
                        <a:pt x="135355" y="0"/>
                      </a:moveTo>
                      <a:lnTo>
                        <a:pt x="183822" y="18127"/>
                      </a:lnTo>
                      <a:cubicBezTo>
                        <a:pt x="301271" y="71368"/>
                        <a:pt x="373915" y="144920"/>
                        <a:pt x="373915" y="226163"/>
                      </a:cubicBezTo>
                      <a:cubicBezTo>
                        <a:pt x="373915" y="327717"/>
                        <a:pt x="260409" y="417253"/>
                        <a:pt x="87769" y="470125"/>
                      </a:cubicBezTo>
                      <a:lnTo>
                        <a:pt x="0" y="491719"/>
                      </a:lnTo>
                      <a:lnTo>
                        <a:pt x="65888" y="432612"/>
                      </a:lnTo>
                      <a:cubicBezTo>
                        <a:pt x="135868" y="355944"/>
                        <a:pt x="176731" y="263519"/>
                        <a:pt x="176731" y="164030"/>
                      </a:cubicBezTo>
                      <a:cubicBezTo>
                        <a:pt x="176731" y="130867"/>
                        <a:pt x="172190" y="98488"/>
                        <a:pt x="163545" y="67217"/>
                      </a:cubicBezTo>
                      <a:lnTo>
                        <a:pt x="13535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1208DBD3-F795-4978-A753-7AA22DCABFBD}"/>
                  </a:ext>
                </a:extLst>
              </p:cNvPr>
              <p:cNvGrpSpPr/>
              <p:nvPr/>
            </p:nvGrpSpPr>
            <p:grpSpPr>
              <a:xfrm rot="19800000" flipH="1">
                <a:off x="1915072" y="4570160"/>
                <a:ext cx="659954" cy="400717"/>
                <a:chOff x="7889686" y="4747824"/>
                <a:chExt cx="1298039" cy="788156"/>
              </a:xfrm>
            </p:grpSpPr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249514BF-5B6F-4E82-89C7-C1A0CC72D229}"/>
                    </a:ext>
                  </a:extLst>
                </p:cNvPr>
                <p:cNvSpPr/>
                <p:nvPr/>
              </p:nvSpPr>
              <p:spPr>
                <a:xfrm rot="1800000">
                  <a:off x="7889686" y="4747824"/>
                  <a:ext cx="1298039" cy="588414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A3DC1946-BEA8-40C9-9DA9-D997C613CCC6}"/>
                    </a:ext>
                  </a:extLst>
                </p:cNvPr>
                <p:cNvSpPr/>
                <p:nvPr/>
              </p:nvSpPr>
              <p:spPr>
                <a:xfrm rot="1800000">
                  <a:off x="8742058" y="5044261"/>
                  <a:ext cx="373915" cy="491719"/>
                </a:xfrm>
                <a:custGeom>
                  <a:avLst/>
                  <a:gdLst>
                    <a:gd name="connsiteX0" fmla="*/ 135355 w 373915"/>
                    <a:gd name="connsiteY0" fmla="*/ 0 h 491719"/>
                    <a:gd name="connsiteX1" fmla="*/ 183822 w 373915"/>
                    <a:gd name="connsiteY1" fmla="*/ 18127 h 491719"/>
                    <a:gd name="connsiteX2" fmla="*/ 373915 w 373915"/>
                    <a:gd name="connsiteY2" fmla="*/ 226163 h 491719"/>
                    <a:gd name="connsiteX3" fmla="*/ 87769 w 373915"/>
                    <a:gd name="connsiteY3" fmla="*/ 470125 h 491719"/>
                    <a:gd name="connsiteX4" fmla="*/ 0 w 373915"/>
                    <a:gd name="connsiteY4" fmla="*/ 491719 h 491719"/>
                    <a:gd name="connsiteX5" fmla="*/ 65888 w 373915"/>
                    <a:gd name="connsiteY5" fmla="*/ 432612 h 491719"/>
                    <a:gd name="connsiteX6" fmla="*/ 176731 w 373915"/>
                    <a:gd name="connsiteY6" fmla="*/ 164030 h 491719"/>
                    <a:gd name="connsiteX7" fmla="*/ 163545 w 373915"/>
                    <a:gd name="connsiteY7" fmla="*/ 67217 h 491719"/>
                    <a:gd name="connsiteX8" fmla="*/ 135355 w 373915"/>
                    <a:gd name="connsiteY8" fmla="*/ 0 h 4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915" h="491719">
                      <a:moveTo>
                        <a:pt x="135355" y="0"/>
                      </a:moveTo>
                      <a:lnTo>
                        <a:pt x="183822" y="18127"/>
                      </a:lnTo>
                      <a:cubicBezTo>
                        <a:pt x="301271" y="71368"/>
                        <a:pt x="373915" y="144920"/>
                        <a:pt x="373915" y="226163"/>
                      </a:cubicBezTo>
                      <a:cubicBezTo>
                        <a:pt x="373915" y="327717"/>
                        <a:pt x="260409" y="417253"/>
                        <a:pt x="87769" y="470125"/>
                      </a:cubicBezTo>
                      <a:lnTo>
                        <a:pt x="0" y="491719"/>
                      </a:lnTo>
                      <a:lnTo>
                        <a:pt x="65888" y="432612"/>
                      </a:lnTo>
                      <a:cubicBezTo>
                        <a:pt x="135868" y="355944"/>
                        <a:pt x="176731" y="263519"/>
                        <a:pt x="176731" y="164030"/>
                      </a:cubicBezTo>
                      <a:cubicBezTo>
                        <a:pt x="176731" y="130867"/>
                        <a:pt x="172190" y="98488"/>
                        <a:pt x="163545" y="67217"/>
                      </a:cubicBezTo>
                      <a:lnTo>
                        <a:pt x="13535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0273F771-8B43-4AD8-82ED-BB620058FA5A}"/>
                  </a:ext>
                </a:extLst>
              </p:cNvPr>
              <p:cNvSpPr/>
              <p:nvPr/>
            </p:nvSpPr>
            <p:spPr>
              <a:xfrm>
                <a:off x="1647645" y="2165230"/>
                <a:ext cx="1846053" cy="2527540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1E6E2FA-D6B2-4404-883B-F41A804F5899}"/>
                  </a:ext>
                </a:extLst>
              </p:cNvPr>
              <p:cNvSpPr/>
              <p:nvPr/>
            </p:nvSpPr>
            <p:spPr>
              <a:xfrm>
                <a:off x="1751162" y="2349500"/>
                <a:ext cx="1639020" cy="2343270"/>
              </a:xfrm>
              <a:custGeom>
                <a:avLst/>
                <a:gdLst>
                  <a:gd name="connsiteX0" fmla="*/ 819510 w 1639020"/>
                  <a:gd name="connsiteY0" fmla="*/ 241300 h 2343270"/>
                  <a:gd name="connsiteX1" fmla="*/ 94532 w 1639020"/>
                  <a:gd name="connsiteY1" fmla="*/ 1257300 h 2343270"/>
                  <a:gd name="connsiteX2" fmla="*/ 819510 w 1639020"/>
                  <a:gd name="connsiteY2" fmla="*/ 2273300 h 2343270"/>
                  <a:gd name="connsiteX3" fmla="*/ 1544488 w 1639020"/>
                  <a:gd name="connsiteY3" fmla="*/ 1257300 h 2343270"/>
                  <a:gd name="connsiteX4" fmla="*/ 819510 w 1639020"/>
                  <a:gd name="connsiteY4" fmla="*/ 241300 h 2343270"/>
                  <a:gd name="connsiteX5" fmla="*/ 819510 w 1639020"/>
                  <a:gd name="connsiteY5" fmla="*/ 0 h 2343270"/>
                  <a:gd name="connsiteX6" fmla="*/ 1639020 w 1639020"/>
                  <a:gd name="connsiteY6" fmla="*/ 1171635 h 2343270"/>
                  <a:gd name="connsiteX7" fmla="*/ 819510 w 1639020"/>
                  <a:gd name="connsiteY7" fmla="*/ 2343270 h 2343270"/>
                  <a:gd name="connsiteX8" fmla="*/ 0 w 1639020"/>
                  <a:gd name="connsiteY8" fmla="*/ 1171635 h 2343270"/>
                  <a:gd name="connsiteX9" fmla="*/ 819510 w 1639020"/>
                  <a:gd name="connsiteY9" fmla="*/ 0 h 234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9020" h="2343270">
                    <a:moveTo>
                      <a:pt x="819510" y="241300"/>
                    </a:moveTo>
                    <a:cubicBezTo>
                      <a:pt x="419116" y="241300"/>
                      <a:pt x="94532" y="696179"/>
                      <a:pt x="94532" y="1257300"/>
                    </a:cubicBezTo>
                    <a:cubicBezTo>
                      <a:pt x="94532" y="1818421"/>
                      <a:pt x="419116" y="2273300"/>
                      <a:pt x="819510" y="2273300"/>
                    </a:cubicBezTo>
                    <a:cubicBezTo>
                      <a:pt x="1219904" y="2273300"/>
                      <a:pt x="1544488" y="1818421"/>
                      <a:pt x="1544488" y="1257300"/>
                    </a:cubicBezTo>
                    <a:cubicBezTo>
                      <a:pt x="1544488" y="696179"/>
                      <a:pt x="1219904" y="241300"/>
                      <a:pt x="819510" y="241300"/>
                    </a:cubicBezTo>
                    <a:close/>
                    <a:moveTo>
                      <a:pt x="819510" y="0"/>
                    </a:moveTo>
                    <a:cubicBezTo>
                      <a:pt x="1272113" y="0"/>
                      <a:pt x="1639020" y="524559"/>
                      <a:pt x="1639020" y="1171635"/>
                    </a:cubicBezTo>
                    <a:cubicBezTo>
                      <a:pt x="1639020" y="1818711"/>
                      <a:pt x="1272113" y="2343270"/>
                      <a:pt x="819510" y="2343270"/>
                    </a:cubicBezTo>
                    <a:cubicBezTo>
                      <a:pt x="366907" y="2343270"/>
                      <a:pt x="0" y="1818711"/>
                      <a:pt x="0" y="1171635"/>
                    </a:cubicBezTo>
                    <a:cubicBezTo>
                      <a:pt x="0" y="524559"/>
                      <a:pt x="366907" y="0"/>
                      <a:pt x="8195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20B4789C-4578-488E-8219-4AB271B0EE4D}"/>
                </a:ext>
              </a:extLst>
            </p:cNvPr>
            <p:cNvSpPr/>
            <p:nvPr/>
          </p:nvSpPr>
          <p:spPr>
            <a:xfrm>
              <a:off x="4140353" y="2856137"/>
              <a:ext cx="201167" cy="35705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89070FEC-B81E-4F07-89AF-2B91E9C82E4B}"/>
                </a:ext>
              </a:extLst>
            </p:cNvPr>
            <p:cNvSpPr/>
            <p:nvPr/>
          </p:nvSpPr>
          <p:spPr>
            <a:xfrm>
              <a:off x="4946803" y="2856137"/>
              <a:ext cx="201167" cy="357055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34170502-4C0C-40ED-8CDE-338082C26331}"/>
                </a:ext>
              </a:extLst>
            </p:cNvPr>
            <p:cNvSpPr/>
            <p:nvPr/>
          </p:nvSpPr>
          <p:spPr>
            <a:xfrm>
              <a:off x="4164479" y="2910282"/>
              <a:ext cx="64558" cy="11501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23492E29-D104-4652-9973-3FAB741A1712}"/>
                </a:ext>
              </a:extLst>
            </p:cNvPr>
            <p:cNvSpPr/>
            <p:nvPr/>
          </p:nvSpPr>
          <p:spPr>
            <a:xfrm>
              <a:off x="5058972" y="2910282"/>
              <a:ext cx="64558" cy="11501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24">
              <a:extLst>
                <a:ext uri="{FF2B5EF4-FFF2-40B4-BE49-F238E27FC236}">
                  <a16:creationId xmlns:a16="http://schemas.microsoft.com/office/drawing/2014/main" id="{9D63CF4B-7523-4317-92F1-2740C12AE811}"/>
                </a:ext>
              </a:extLst>
            </p:cNvPr>
            <p:cNvSpPr/>
            <p:nvPr/>
          </p:nvSpPr>
          <p:spPr>
            <a:xfrm>
              <a:off x="4358000" y="3237055"/>
              <a:ext cx="595000" cy="224990"/>
            </a:xfrm>
            <a:custGeom>
              <a:avLst/>
              <a:gdLst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70219 h 292813"/>
                <a:gd name="connsiteX1" fmla="*/ 302263 w 595000"/>
                <a:gd name="connsiteY1" fmla="*/ 0 h 292813"/>
                <a:gd name="connsiteX2" fmla="*/ 595000 w 595000"/>
                <a:gd name="connsiteY2" fmla="*/ 170219 h 292813"/>
                <a:gd name="connsiteX3" fmla="*/ 297500 w 595000"/>
                <a:gd name="connsiteY3" fmla="*/ 292813 h 292813"/>
                <a:gd name="connsiteX4" fmla="*/ 0 w 595000"/>
                <a:gd name="connsiteY4" fmla="*/ 170219 h 292813"/>
                <a:gd name="connsiteX0" fmla="*/ 0 w 595000"/>
                <a:gd name="connsiteY0" fmla="*/ 170219 h 224990"/>
                <a:gd name="connsiteX1" fmla="*/ 302263 w 595000"/>
                <a:gd name="connsiteY1" fmla="*/ 0 h 224990"/>
                <a:gd name="connsiteX2" fmla="*/ 595000 w 595000"/>
                <a:gd name="connsiteY2" fmla="*/ 170219 h 224990"/>
                <a:gd name="connsiteX3" fmla="*/ 297500 w 595000"/>
                <a:gd name="connsiteY3" fmla="*/ 223757 h 224990"/>
                <a:gd name="connsiteX4" fmla="*/ 0 w 595000"/>
                <a:gd name="connsiteY4" fmla="*/ 170219 h 22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000" h="224990">
                  <a:moveTo>
                    <a:pt x="0" y="170219"/>
                  </a:moveTo>
                  <a:cubicBezTo>
                    <a:pt x="0" y="102512"/>
                    <a:pt x="137958" y="0"/>
                    <a:pt x="302263" y="0"/>
                  </a:cubicBezTo>
                  <a:cubicBezTo>
                    <a:pt x="466568" y="0"/>
                    <a:pt x="595000" y="102512"/>
                    <a:pt x="595000" y="170219"/>
                  </a:cubicBezTo>
                  <a:cubicBezTo>
                    <a:pt x="595000" y="237926"/>
                    <a:pt x="461805" y="223757"/>
                    <a:pt x="297500" y="223757"/>
                  </a:cubicBezTo>
                  <a:cubicBezTo>
                    <a:pt x="133195" y="223757"/>
                    <a:pt x="0" y="237926"/>
                    <a:pt x="0" y="170219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24">
              <a:extLst>
                <a:ext uri="{FF2B5EF4-FFF2-40B4-BE49-F238E27FC236}">
                  <a16:creationId xmlns:a16="http://schemas.microsoft.com/office/drawing/2014/main" id="{1E5C5D9D-6405-48EB-ABD2-07807E894F10}"/>
                </a:ext>
              </a:extLst>
            </p:cNvPr>
            <p:cNvSpPr/>
            <p:nvPr/>
          </p:nvSpPr>
          <p:spPr>
            <a:xfrm>
              <a:off x="4510400" y="3334883"/>
              <a:ext cx="290200" cy="45720"/>
            </a:xfrm>
            <a:custGeom>
              <a:avLst/>
              <a:gdLst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70219 h 292813"/>
                <a:gd name="connsiteX1" fmla="*/ 302263 w 595000"/>
                <a:gd name="connsiteY1" fmla="*/ 0 h 292813"/>
                <a:gd name="connsiteX2" fmla="*/ 595000 w 595000"/>
                <a:gd name="connsiteY2" fmla="*/ 170219 h 292813"/>
                <a:gd name="connsiteX3" fmla="*/ 297500 w 595000"/>
                <a:gd name="connsiteY3" fmla="*/ 292813 h 292813"/>
                <a:gd name="connsiteX4" fmla="*/ 0 w 595000"/>
                <a:gd name="connsiteY4" fmla="*/ 170219 h 292813"/>
                <a:gd name="connsiteX0" fmla="*/ 0 w 595000"/>
                <a:gd name="connsiteY0" fmla="*/ 170219 h 224990"/>
                <a:gd name="connsiteX1" fmla="*/ 302263 w 595000"/>
                <a:gd name="connsiteY1" fmla="*/ 0 h 224990"/>
                <a:gd name="connsiteX2" fmla="*/ 595000 w 595000"/>
                <a:gd name="connsiteY2" fmla="*/ 170219 h 224990"/>
                <a:gd name="connsiteX3" fmla="*/ 297500 w 595000"/>
                <a:gd name="connsiteY3" fmla="*/ 223757 h 224990"/>
                <a:gd name="connsiteX4" fmla="*/ 0 w 595000"/>
                <a:gd name="connsiteY4" fmla="*/ 170219 h 22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000" h="224990">
                  <a:moveTo>
                    <a:pt x="0" y="170219"/>
                  </a:moveTo>
                  <a:cubicBezTo>
                    <a:pt x="0" y="102512"/>
                    <a:pt x="137958" y="0"/>
                    <a:pt x="302263" y="0"/>
                  </a:cubicBezTo>
                  <a:cubicBezTo>
                    <a:pt x="466568" y="0"/>
                    <a:pt x="595000" y="102512"/>
                    <a:pt x="595000" y="170219"/>
                  </a:cubicBezTo>
                  <a:cubicBezTo>
                    <a:pt x="595000" y="237926"/>
                    <a:pt x="461805" y="223757"/>
                    <a:pt x="297500" y="223757"/>
                  </a:cubicBezTo>
                  <a:cubicBezTo>
                    <a:pt x="133195" y="223757"/>
                    <a:pt x="0" y="237926"/>
                    <a:pt x="0" y="170219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81E0E278-AA8A-45BD-A2E8-E12D38978636}"/>
              </a:ext>
            </a:extLst>
          </p:cNvPr>
          <p:cNvGrpSpPr/>
          <p:nvPr/>
        </p:nvGrpSpPr>
        <p:grpSpPr>
          <a:xfrm>
            <a:off x="3992917" y="4189765"/>
            <a:ext cx="2064984" cy="1755648"/>
            <a:chOff x="2886286" y="1582959"/>
            <a:chExt cx="4447467" cy="3781233"/>
          </a:xfrm>
        </p:grpSpPr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AE1643C5-BBCA-4F88-A726-1681C10A4727}"/>
                </a:ext>
              </a:extLst>
            </p:cNvPr>
            <p:cNvSpPr/>
            <p:nvPr/>
          </p:nvSpPr>
          <p:spPr>
            <a:xfrm rot="900000">
              <a:off x="3774272" y="1612819"/>
              <a:ext cx="2129789" cy="1641767"/>
            </a:xfrm>
            <a:prstGeom prst="ellipse">
              <a:avLst/>
            </a:pr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C32F4304-880E-445F-AAD8-3826FA93F626}"/>
                </a:ext>
              </a:extLst>
            </p:cNvPr>
            <p:cNvGrpSpPr/>
            <p:nvPr/>
          </p:nvGrpSpPr>
          <p:grpSpPr>
            <a:xfrm>
              <a:off x="6128564" y="2772229"/>
              <a:ext cx="1205189" cy="1434936"/>
              <a:chOff x="6128564" y="2772229"/>
              <a:chExt cx="1205189" cy="1434936"/>
            </a:xfrm>
          </p:grpSpPr>
          <p:sp>
            <p:nvSpPr>
              <p:cNvPr id="170" name="楕円 7">
                <a:extLst>
                  <a:ext uri="{FF2B5EF4-FFF2-40B4-BE49-F238E27FC236}">
                    <a16:creationId xmlns:a16="http://schemas.microsoft.com/office/drawing/2014/main" id="{78E0C5D4-0EB8-4AED-A5CD-9717BFB741B0}"/>
                  </a:ext>
                </a:extLst>
              </p:cNvPr>
              <p:cNvSpPr/>
              <p:nvPr/>
            </p:nvSpPr>
            <p:spPr>
              <a:xfrm>
                <a:off x="6128564" y="2772229"/>
                <a:ext cx="1205188" cy="1434936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83D4738-85BC-41AA-895D-88B3EB214A12}"/>
                  </a:ext>
                </a:extLst>
              </p:cNvPr>
              <p:cNvSpPr/>
              <p:nvPr/>
            </p:nvSpPr>
            <p:spPr>
              <a:xfrm>
                <a:off x="6650086" y="2772229"/>
                <a:ext cx="683667" cy="1434936"/>
              </a:xfrm>
              <a:custGeom>
                <a:avLst/>
                <a:gdLst>
                  <a:gd name="connsiteX0" fmla="*/ 152121 w 683667"/>
                  <a:gd name="connsiteY0" fmla="*/ 0 h 1434936"/>
                  <a:gd name="connsiteX1" fmla="*/ 683667 w 683667"/>
                  <a:gd name="connsiteY1" fmla="*/ 723447 h 1434936"/>
                  <a:gd name="connsiteX2" fmla="*/ 152121 w 683667"/>
                  <a:gd name="connsiteY2" fmla="*/ 1434936 h 1434936"/>
                  <a:gd name="connsiteX3" fmla="*/ 16359 w 683667"/>
                  <a:gd name="connsiteY3" fmla="*/ 1420360 h 1434936"/>
                  <a:gd name="connsiteX4" fmla="*/ 0 w 683667"/>
                  <a:gd name="connsiteY4" fmla="*/ 1414951 h 1434936"/>
                  <a:gd name="connsiteX5" fmla="*/ 34268 w 683667"/>
                  <a:gd name="connsiteY5" fmla="*/ 1411727 h 1434936"/>
                  <a:gd name="connsiteX6" fmla="*/ 500015 w 683667"/>
                  <a:gd name="connsiteY6" fmla="*/ 723371 h 1434936"/>
                  <a:gd name="connsiteX7" fmla="*/ 34268 w 683667"/>
                  <a:gd name="connsiteY7" fmla="*/ 23717 h 1434936"/>
                  <a:gd name="connsiteX8" fmla="*/ 3000 w 683667"/>
                  <a:gd name="connsiteY8" fmla="*/ 18993 h 1434936"/>
                  <a:gd name="connsiteX9" fmla="*/ 16359 w 683667"/>
                  <a:gd name="connsiteY9" fmla="*/ 14576 h 1434936"/>
                  <a:gd name="connsiteX10" fmla="*/ 152121 w 683667"/>
                  <a:gd name="connsiteY10" fmla="*/ 0 h 143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3667" h="1434936">
                    <a:moveTo>
                      <a:pt x="152121" y="0"/>
                    </a:moveTo>
                    <a:cubicBezTo>
                      <a:pt x="524164" y="0"/>
                      <a:pt x="683667" y="327200"/>
                      <a:pt x="683667" y="723447"/>
                    </a:cubicBezTo>
                    <a:cubicBezTo>
                      <a:pt x="683667" y="1119694"/>
                      <a:pt x="524164" y="1434936"/>
                      <a:pt x="152121" y="1434936"/>
                    </a:cubicBezTo>
                    <a:cubicBezTo>
                      <a:pt x="105616" y="1434936"/>
                      <a:pt x="60211" y="1429917"/>
                      <a:pt x="16359" y="1420360"/>
                    </a:cubicBezTo>
                    <a:lnTo>
                      <a:pt x="0" y="1414951"/>
                    </a:lnTo>
                    <a:lnTo>
                      <a:pt x="34268" y="1411727"/>
                    </a:lnTo>
                    <a:cubicBezTo>
                      <a:pt x="358492" y="1346801"/>
                      <a:pt x="500015" y="1065704"/>
                      <a:pt x="500015" y="723371"/>
                    </a:cubicBezTo>
                    <a:cubicBezTo>
                      <a:pt x="500015" y="381040"/>
                      <a:pt x="358492" y="90902"/>
                      <a:pt x="34268" y="23717"/>
                    </a:cubicBezTo>
                    <a:lnTo>
                      <a:pt x="3000" y="18993"/>
                    </a:lnTo>
                    <a:lnTo>
                      <a:pt x="16359" y="14576"/>
                    </a:lnTo>
                    <a:cubicBezTo>
                      <a:pt x="60211" y="5019"/>
                      <a:pt x="105616" y="0"/>
                      <a:pt x="15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6343A4A8-CA42-4CFB-8989-D8456738452F}"/>
                </a:ext>
              </a:extLst>
            </p:cNvPr>
            <p:cNvGrpSpPr/>
            <p:nvPr/>
          </p:nvGrpSpPr>
          <p:grpSpPr>
            <a:xfrm flipV="1">
              <a:off x="5679510" y="2195723"/>
              <a:ext cx="977917" cy="750025"/>
              <a:chOff x="8201081" y="3700491"/>
              <a:chExt cx="1530350" cy="1041092"/>
            </a:xfrm>
          </p:grpSpPr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D10915D5-38A0-4E7F-9C4B-841877250C34}"/>
                  </a:ext>
                </a:extLst>
              </p:cNvPr>
              <p:cNvSpPr/>
              <p:nvPr/>
            </p:nvSpPr>
            <p:spPr>
              <a:xfrm>
                <a:off x="8201081" y="3700491"/>
                <a:ext cx="1530350" cy="1041091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D0BE0FFC-FB46-48DE-A031-25808BCA6572}"/>
                  </a:ext>
                </a:extLst>
              </p:cNvPr>
              <p:cNvSpPr/>
              <p:nvPr/>
            </p:nvSpPr>
            <p:spPr>
              <a:xfrm>
                <a:off x="8835157" y="37629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68CC2EA7-ED03-4B1B-9C1C-8E35F9BCDAC8}"/>
                </a:ext>
              </a:extLst>
            </p:cNvPr>
            <p:cNvGrpSpPr/>
            <p:nvPr/>
          </p:nvGrpSpPr>
          <p:grpSpPr>
            <a:xfrm>
              <a:off x="5679510" y="3991557"/>
              <a:ext cx="977917" cy="750025"/>
              <a:chOff x="8201081" y="3700491"/>
              <a:chExt cx="1530350" cy="1041092"/>
            </a:xfrm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8D454BE-1F7C-4BBB-BC54-B085F1C94F4D}"/>
                  </a:ext>
                </a:extLst>
              </p:cNvPr>
              <p:cNvSpPr/>
              <p:nvPr/>
            </p:nvSpPr>
            <p:spPr>
              <a:xfrm>
                <a:off x="8201081" y="3700491"/>
                <a:ext cx="1530350" cy="1041091"/>
              </a:xfrm>
              <a:prstGeom prst="ellipse">
                <a:avLst/>
              </a:pr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B85F917-27B8-4085-AA00-915B4C687A2A}"/>
                  </a:ext>
                </a:extLst>
              </p:cNvPr>
              <p:cNvSpPr/>
              <p:nvPr/>
            </p:nvSpPr>
            <p:spPr>
              <a:xfrm>
                <a:off x="8835157" y="37629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81B50E2D-3A5D-4497-B5C8-B5094C66C917}"/>
                </a:ext>
              </a:extLst>
            </p:cNvPr>
            <p:cNvGrpSpPr/>
            <p:nvPr/>
          </p:nvGrpSpPr>
          <p:grpSpPr>
            <a:xfrm rot="1800000">
              <a:off x="3867457" y="4799991"/>
              <a:ext cx="823671" cy="508112"/>
              <a:chOff x="4227152" y="4737309"/>
              <a:chExt cx="1016205" cy="626884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0366A55D-967D-4D25-AE08-672101FCD2BC}"/>
                  </a:ext>
                </a:extLst>
              </p:cNvPr>
              <p:cNvSpPr/>
              <p:nvPr/>
            </p:nvSpPr>
            <p:spPr>
              <a:xfrm rot="1800000">
                <a:off x="4227152" y="4737309"/>
                <a:ext cx="1016205" cy="473162"/>
              </a:xfrm>
              <a:custGeom>
                <a:avLst/>
                <a:gdLst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  <a:gd name="connsiteX7" fmla="*/ 324193 w 1016205"/>
                  <a:gd name="connsiteY7" fmla="*/ 26204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8" fmla="*/ 415633 w 1016205"/>
                  <a:gd name="connsiteY8" fmla="*/ 35348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205" h="473162">
                    <a:moveTo>
                      <a:pt x="98422" y="84044"/>
                    </a:moveTo>
                    <a:lnTo>
                      <a:pt x="125271" y="69293"/>
                    </a:lnTo>
                    <a:cubicBezTo>
                      <a:pt x="219716" y="26480"/>
                      <a:pt x="350190" y="0"/>
                      <a:pt x="494308" y="0"/>
                    </a:cubicBezTo>
                    <a:cubicBezTo>
                      <a:pt x="782544" y="0"/>
                      <a:pt x="1016205" y="105921"/>
                      <a:pt x="1016205" y="236581"/>
                    </a:cubicBezTo>
                    <a:cubicBezTo>
                      <a:pt x="1016205" y="367241"/>
                      <a:pt x="782544" y="473162"/>
                      <a:pt x="494308" y="473162"/>
                    </a:cubicBezTo>
                    <a:cubicBezTo>
                      <a:pt x="278131" y="473162"/>
                      <a:pt x="92653" y="413581"/>
                      <a:pt x="13424" y="328669"/>
                    </a:cubicBezTo>
                    <a:lnTo>
                      <a:pt x="0" y="309066"/>
                    </a:lnTo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208B308-35BF-41AF-BDAF-CC48561CCDD1}"/>
                  </a:ext>
                </a:extLst>
              </p:cNvPr>
              <p:cNvSpPr/>
              <p:nvPr/>
            </p:nvSpPr>
            <p:spPr>
              <a:xfrm rot="1800000">
                <a:off x="4886829" y="4968786"/>
                <a:ext cx="300677" cy="395407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3" name="楕円 7">
              <a:extLst>
                <a:ext uri="{FF2B5EF4-FFF2-40B4-BE49-F238E27FC236}">
                  <a16:creationId xmlns:a16="http://schemas.microsoft.com/office/drawing/2014/main" id="{BB72BA4E-C6CD-4905-BFD7-488BE9C37452}"/>
                </a:ext>
              </a:extLst>
            </p:cNvPr>
            <p:cNvSpPr/>
            <p:nvPr/>
          </p:nvSpPr>
          <p:spPr>
            <a:xfrm>
              <a:off x="2886286" y="2017486"/>
              <a:ext cx="3711565" cy="2944422"/>
            </a:xfrm>
            <a:custGeom>
              <a:avLst/>
              <a:gdLst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454150"/>
                <a:gd name="connsiteY0" fmla="*/ 762000 h 1524000"/>
                <a:gd name="connsiteX1" fmla="*/ 812800 w 1454150"/>
                <a:gd name="connsiteY1" fmla="*/ 0 h 1524000"/>
                <a:gd name="connsiteX2" fmla="*/ 1454150 w 1454150"/>
                <a:gd name="connsiteY2" fmla="*/ 768350 h 1524000"/>
                <a:gd name="connsiteX3" fmla="*/ 812800 w 1454150"/>
                <a:gd name="connsiteY3" fmla="*/ 1524000 h 1524000"/>
                <a:gd name="connsiteX4" fmla="*/ 0 w 145415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150" h="1524000">
                  <a:moveTo>
                    <a:pt x="0" y="762000"/>
                  </a:moveTo>
                  <a:cubicBezTo>
                    <a:pt x="0" y="341159"/>
                    <a:pt x="363903" y="0"/>
                    <a:pt x="812800" y="0"/>
                  </a:cubicBezTo>
                  <a:cubicBezTo>
                    <a:pt x="1261697" y="0"/>
                    <a:pt x="1454150" y="347509"/>
                    <a:pt x="1454150" y="768350"/>
                  </a:cubicBezTo>
                  <a:cubicBezTo>
                    <a:pt x="1454150" y="1189191"/>
                    <a:pt x="1261697" y="1524000"/>
                    <a:pt x="812800" y="1524000"/>
                  </a:cubicBezTo>
                  <a:cubicBezTo>
                    <a:pt x="363903" y="1524000"/>
                    <a:pt x="0" y="1182841"/>
                    <a:pt x="0" y="76200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A4DA1A3E-6058-423C-8D62-1B3F5036093D}"/>
                </a:ext>
              </a:extLst>
            </p:cNvPr>
            <p:cNvGrpSpPr/>
            <p:nvPr/>
          </p:nvGrpSpPr>
          <p:grpSpPr>
            <a:xfrm>
              <a:off x="2942653" y="3278542"/>
              <a:ext cx="396141" cy="305426"/>
              <a:chOff x="3016045" y="3395065"/>
              <a:chExt cx="671346" cy="253859"/>
            </a:xfrm>
          </p:grpSpPr>
          <p:sp>
            <p:nvSpPr>
              <p:cNvPr id="162" name="楕円 24">
                <a:extLst>
                  <a:ext uri="{FF2B5EF4-FFF2-40B4-BE49-F238E27FC236}">
                    <a16:creationId xmlns:a16="http://schemas.microsoft.com/office/drawing/2014/main" id="{50803FF4-6622-4281-80EC-9621084C7C2D}"/>
                  </a:ext>
                </a:extLst>
              </p:cNvPr>
              <p:cNvSpPr/>
              <p:nvPr/>
            </p:nvSpPr>
            <p:spPr>
              <a:xfrm>
                <a:off x="3016045" y="3395065"/>
                <a:ext cx="671346" cy="253859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24">
                <a:extLst>
                  <a:ext uri="{FF2B5EF4-FFF2-40B4-BE49-F238E27FC236}">
                    <a16:creationId xmlns:a16="http://schemas.microsoft.com/office/drawing/2014/main" id="{339A2A70-F24F-4695-96B9-929DEE1B7738}"/>
                  </a:ext>
                </a:extLst>
              </p:cNvPr>
              <p:cNvSpPr/>
              <p:nvPr/>
            </p:nvSpPr>
            <p:spPr>
              <a:xfrm>
                <a:off x="3187999" y="3505446"/>
                <a:ext cx="327436" cy="51586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6175ABAD-B68A-4BAE-A8FD-8EB5E1A6C0A6}"/>
                </a:ext>
              </a:extLst>
            </p:cNvPr>
            <p:cNvGrpSpPr/>
            <p:nvPr/>
          </p:nvGrpSpPr>
          <p:grpSpPr>
            <a:xfrm>
              <a:off x="3526722" y="2720655"/>
              <a:ext cx="347814" cy="435475"/>
              <a:chOff x="3201428" y="2965271"/>
              <a:chExt cx="226979" cy="402870"/>
            </a:xfrm>
          </p:grpSpPr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E19B829E-0FF8-4A1C-9328-D3114A621D2F}"/>
                  </a:ext>
                </a:extLst>
              </p:cNvPr>
              <p:cNvSpPr/>
              <p:nvPr/>
            </p:nvSpPr>
            <p:spPr>
              <a:xfrm>
                <a:off x="3201428" y="2965271"/>
                <a:ext cx="226979" cy="40287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87E4427B-F5BE-4C75-B6DD-2A330119B7A8}"/>
                  </a:ext>
                </a:extLst>
              </p:cNvPr>
              <p:cNvSpPr/>
              <p:nvPr/>
            </p:nvSpPr>
            <p:spPr>
              <a:xfrm>
                <a:off x="3316005" y="3023962"/>
                <a:ext cx="39939" cy="855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48AD205B-543E-416D-B064-CBA3966609B9}"/>
                </a:ext>
              </a:extLst>
            </p:cNvPr>
            <p:cNvSpPr/>
            <p:nvPr/>
          </p:nvSpPr>
          <p:spPr>
            <a:xfrm>
              <a:off x="6253003" y="2504759"/>
              <a:ext cx="344848" cy="1974247"/>
            </a:xfrm>
            <a:custGeom>
              <a:avLst/>
              <a:gdLst>
                <a:gd name="connsiteX0" fmla="*/ 0 w 344848"/>
                <a:gd name="connsiteY0" fmla="*/ 0 h 1974247"/>
                <a:gd name="connsiteX1" fmla="*/ 49105 w 344848"/>
                <a:gd name="connsiteY1" fmla="*/ 55755 h 1974247"/>
                <a:gd name="connsiteX2" fmla="*/ 344848 w 344848"/>
                <a:gd name="connsiteY2" fmla="*/ 997208 h 1974247"/>
                <a:gd name="connsiteX3" fmla="*/ 49105 w 344848"/>
                <a:gd name="connsiteY3" fmla="*/ 1928680 h 1974247"/>
                <a:gd name="connsiteX4" fmla="*/ 8086 w 344848"/>
                <a:gd name="connsiteY4" fmla="*/ 1974247 h 1974247"/>
                <a:gd name="connsiteX5" fmla="*/ 35865 w 344848"/>
                <a:gd name="connsiteY5" fmla="*/ 1909949 h 1974247"/>
                <a:gd name="connsiteX6" fmla="*/ 186275 w 344848"/>
                <a:gd name="connsiteY6" fmla="*/ 1000897 h 1974247"/>
                <a:gd name="connsiteX7" fmla="*/ 35865 w 344848"/>
                <a:gd name="connsiteY7" fmla="*/ 84442 h 1974247"/>
                <a:gd name="connsiteX8" fmla="*/ 0 w 344848"/>
                <a:gd name="connsiteY8" fmla="*/ 0 h 1974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848" h="1974247">
                  <a:moveTo>
                    <a:pt x="0" y="0"/>
                  </a:moveTo>
                  <a:lnTo>
                    <a:pt x="49105" y="55755"/>
                  </a:lnTo>
                  <a:cubicBezTo>
                    <a:pt x="250826" y="312882"/>
                    <a:pt x="344848" y="641486"/>
                    <a:pt x="344848" y="997208"/>
                  </a:cubicBezTo>
                  <a:cubicBezTo>
                    <a:pt x="344848" y="1352930"/>
                    <a:pt x="250826" y="1676837"/>
                    <a:pt x="49105" y="1928680"/>
                  </a:cubicBezTo>
                  <a:lnTo>
                    <a:pt x="8086" y="1974247"/>
                  </a:lnTo>
                  <a:lnTo>
                    <a:pt x="35865" y="1909949"/>
                  </a:lnTo>
                  <a:cubicBezTo>
                    <a:pt x="137817" y="1640764"/>
                    <a:pt x="186275" y="1331387"/>
                    <a:pt x="186275" y="1000897"/>
                  </a:cubicBezTo>
                  <a:cubicBezTo>
                    <a:pt x="186275" y="670407"/>
                    <a:pt x="137817" y="357913"/>
                    <a:pt x="35865" y="844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4D071B74-EA0B-4EBB-9E6A-BC9D4F9466F5}"/>
                </a:ext>
              </a:extLst>
            </p:cNvPr>
            <p:cNvSpPr/>
            <p:nvPr/>
          </p:nvSpPr>
          <p:spPr>
            <a:xfrm rot="5400000">
              <a:off x="3712649" y="2964309"/>
              <a:ext cx="2944422" cy="1050776"/>
            </a:xfrm>
            <a:custGeom>
              <a:avLst/>
              <a:gdLst>
                <a:gd name="connsiteX0" fmla="*/ 0 w 2944422"/>
                <a:gd name="connsiteY0" fmla="*/ 749376 h 1050776"/>
                <a:gd name="connsiteX1" fmla="*/ 30437 w 2944422"/>
                <a:gd name="connsiteY1" fmla="*/ 350078 h 1050776"/>
                <a:gd name="connsiteX2" fmla="*/ 64294 w 2944422"/>
                <a:gd name="connsiteY2" fmla="*/ 187384 h 1050776"/>
                <a:gd name="connsiteX3" fmla="*/ 195323 w 2944422"/>
                <a:gd name="connsiteY3" fmla="*/ 172684 h 1050776"/>
                <a:gd name="connsiteX4" fmla="*/ 1698230 w 2944422"/>
                <a:gd name="connsiteY4" fmla="*/ 99668 h 1050776"/>
                <a:gd name="connsiteX5" fmla="*/ 2634190 w 2944422"/>
                <a:gd name="connsiteY5" fmla="*/ 145377 h 1050776"/>
                <a:gd name="connsiteX6" fmla="*/ 2856455 w 2944422"/>
                <a:gd name="connsiteY6" fmla="*/ 96373 h 1050776"/>
                <a:gd name="connsiteX7" fmla="*/ 2879366 w 2944422"/>
                <a:gd name="connsiteY7" fmla="*/ 172842 h 1050776"/>
                <a:gd name="connsiteX8" fmla="*/ 2944422 w 2944422"/>
                <a:gd name="connsiteY8" fmla="*/ 749376 h 1050776"/>
                <a:gd name="connsiteX9" fmla="*/ 2936821 w 2944422"/>
                <a:gd name="connsiteY9" fmla="*/ 961490 h 1050776"/>
                <a:gd name="connsiteX10" fmla="*/ 2935711 w 2944422"/>
                <a:gd name="connsiteY10" fmla="*/ 971737 h 1050776"/>
                <a:gd name="connsiteX11" fmla="*/ 2664382 w 2944422"/>
                <a:gd name="connsiteY11" fmla="*/ 911638 h 1050776"/>
                <a:gd name="connsiteX12" fmla="*/ 1698230 w 2944422"/>
                <a:gd name="connsiteY12" fmla="*/ 951110 h 1050776"/>
                <a:gd name="connsiteX13" fmla="*/ 195324 w 2944422"/>
                <a:gd name="connsiteY13" fmla="*/ 878094 h 1050776"/>
                <a:gd name="connsiteX14" fmla="*/ 3843 w 2944422"/>
                <a:gd name="connsiteY14" fmla="*/ 856613 h 105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44422" h="1050776">
                  <a:moveTo>
                    <a:pt x="0" y="749376"/>
                  </a:moveTo>
                  <a:cubicBezTo>
                    <a:pt x="0" y="606155"/>
                    <a:pt x="10491" y="473162"/>
                    <a:pt x="30437" y="350078"/>
                  </a:cubicBezTo>
                  <a:lnTo>
                    <a:pt x="64294" y="187384"/>
                  </a:lnTo>
                  <a:lnTo>
                    <a:pt x="195323" y="172684"/>
                  </a:lnTo>
                  <a:cubicBezTo>
                    <a:pt x="696293" y="92587"/>
                    <a:pt x="1197262" y="-126907"/>
                    <a:pt x="1698230" y="99668"/>
                  </a:cubicBezTo>
                  <a:cubicBezTo>
                    <a:pt x="2010217" y="240770"/>
                    <a:pt x="2322203" y="208870"/>
                    <a:pt x="2634190" y="145377"/>
                  </a:cubicBezTo>
                  <a:lnTo>
                    <a:pt x="2856455" y="96373"/>
                  </a:lnTo>
                  <a:lnTo>
                    <a:pt x="2879366" y="172842"/>
                  </a:lnTo>
                  <a:cubicBezTo>
                    <a:pt x="2921680" y="342726"/>
                    <a:pt x="2944422" y="534545"/>
                    <a:pt x="2944422" y="749376"/>
                  </a:cubicBezTo>
                  <a:cubicBezTo>
                    <a:pt x="2944422" y="820986"/>
                    <a:pt x="2941847" y="891749"/>
                    <a:pt x="2936821" y="961490"/>
                  </a:cubicBezTo>
                  <a:lnTo>
                    <a:pt x="2935711" y="971737"/>
                  </a:lnTo>
                  <a:lnTo>
                    <a:pt x="2664382" y="911638"/>
                  </a:lnTo>
                  <a:cubicBezTo>
                    <a:pt x="2342331" y="844145"/>
                    <a:pt x="2020281" y="805456"/>
                    <a:pt x="1698230" y="951110"/>
                  </a:cubicBezTo>
                  <a:cubicBezTo>
                    <a:pt x="1197261" y="1177684"/>
                    <a:pt x="696292" y="958191"/>
                    <a:pt x="195324" y="878094"/>
                  </a:cubicBezTo>
                  <a:lnTo>
                    <a:pt x="3843" y="856613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A08849C0-4476-4235-AB93-F25681F55F38}"/>
                </a:ext>
              </a:extLst>
            </p:cNvPr>
            <p:cNvSpPr/>
            <p:nvPr/>
          </p:nvSpPr>
          <p:spPr>
            <a:xfrm rot="5400000">
              <a:off x="4243718" y="3348977"/>
              <a:ext cx="2792161" cy="257767"/>
            </a:xfrm>
            <a:custGeom>
              <a:avLst/>
              <a:gdLst>
                <a:gd name="connsiteX0" fmla="*/ 0 w 2792161"/>
                <a:gd name="connsiteY0" fmla="*/ 245817 h 257767"/>
                <a:gd name="connsiteX1" fmla="*/ 3026 w 2792161"/>
                <a:gd name="connsiteY1" fmla="*/ 231275 h 257767"/>
                <a:gd name="connsiteX2" fmla="*/ 16702 w 2792161"/>
                <a:gd name="connsiteY2" fmla="*/ 187055 h 257767"/>
                <a:gd name="connsiteX3" fmla="*/ 23680 w 2792161"/>
                <a:gd name="connsiteY3" fmla="*/ 186453 h 257767"/>
                <a:gd name="connsiteX4" fmla="*/ 46473 w 2792161"/>
                <a:gd name="connsiteY4" fmla="*/ 183307 h 257767"/>
                <a:gd name="connsiteX5" fmla="*/ 59463 w 2792161"/>
                <a:gd name="connsiteY5" fmla="*/ 182068 h 257767"/>
                <a:gd name="connsiteX6" fmla="*/ 85843 w 2792161"/>
                <a:gd name="connsiteY6" fmla="*/ 177874 h 257767"/>
                <a:gd name="connsiteX7" fmla="*/ 131031 w 2792161"/>
                <a:gd name="connsiteY7" fmla="*/ 171637 h 257767"/>
                <a:gd name="connsiteX8" fmla="*/ 160041 w 2792161"/>
                <a:gd name="connsiteY8" fmla="*/ 166076 h 257767"/>
                <a:gd name="connsiteX9" fmla="*/ 202596 w 2792161"/>
                <a:gd name="connsiteY9" fmla="*/ 159310 h 257767"/>
                <a:gd name="connsiteX10" fmla="*/ 488864 w 2792161"/>
                <a:gd name="connsiteY10" fmla="*/ 98620 h 257767"/>
                <a:gd name="connsiteX11" fmla="*/ 573069 w 2792161"/>
                <a:gd name="connsiteY11" fmla="*/ 79876 h 257767"/>
                <a:gd name="connsiteX12" fmla="*/ 775070 w 2792161"/>
                <a:gd name="connsiteY12" fmla="*/ 37944 h 257767"/>
                <a:gd name="connsiteX13" fmla="*/ 775133 w 2792161"/>
                <a:gd name="connsiteY13" fmla="*/ 37931 h 257767"/>
                <a:gd name="connsiteX14" fmla="*/ 902426 w 2792161"/>
                <a:gd name="connsiteY14" fmla="*/ 17691 h 257767"/>
                <a:gd name="connsiteX15" fmla="*/ 940134 w 2792161"/>
                <a:gd name="connsiteY15" fmla="*/ 13086 h 257767"/>
                <a:gd name="connsiteX16" fmla="*/ 1035731 w 2792161"/>
                <a:gd name="connsiteY16" fmla="*/ 3966 h 257767"/>
                <a:gd name="connsiteX17" fmla="*/ 1074690 w 2792161"/>
                <a:gd name="connsiteY17" fmla="*/ 1377 h 257767"/>
                <a:gd name="connsiteX18" fmla="*/ 1204534 w 2792161"/>
                <a:gd name="connsiteY18" fmla="*/ 0 h 257767"/>
                <a:gd name="connsiteX19" fmla="*/ 1332622 w 2792161"/>
                <a:gd name="connsiteY19" fmla="*/ 12220 h 257767"/>
                <a:gd name="connsiteX20" fmla="*/ 1419184 w 2792161"/>
                <a:gd name="connsiteY20" fmla="*/ 27111 h 257767"/>
                <a:gd name="connsiteX21" fmla="*/ 1419235 w 2792161"/>
                <a:gd name="connsiteY21" fmla="*/ 27120 h 257767"/>
                <a:gd name="connsiteX22" fmla="*/ 1419286 w 2792161"/>
                <a:gd name="connsiteY22" fmla="*/ 27133 h 257767"/>
                <a:gd name="connsiteX23" fmla="*/ 1514261 w 2792161"/>
                <a:gd name="connsiteY23" fmla="*/ 53288 h 257767"/>
                <a:gd name="connsiteX24" fmla="*/ 1538179 w 2792161"/>
                <a:gd name="connsiteY24" fmla="*/ 61211 h 257767"/>
                <a:gd name="connsiteX25" fmla="*/ 1633883 w 2792161"/>
                <a:gd name="connsiteY25" fmla="*/ 98599 h 257767"/>
                <a:gd name="connsiteX26" fmla="*/ 1633936 w 2792161"/>
                <a:gd name="connsiteY26" fmla="*/ 98620 h 257767"/>
                <a:gd name="connsiteX27" fmla="*/ 2492737 w 2792161"/>
                <a:gd name="connsiteY27" fmla="*/ 159310 h 257767"/>
                <a:gd name="connsiteX28" fmla="*/ 2775547 w 2792161"/>
                <a:gd name="connsiteY28" fmla="*/ 99353 h 257767"/>
                <a:gd name="connsiteX29" fmla="*/ 2792161 w 2792161"/>
                <a:gd name="connsiteY29" fmla="*/ 154806 h 257767"/>
                <a:gd name="connsiteX30" fmla="*/ 2569897 w 2792161"/>
                <a:gd name="connsiteY30" fmla="*/ 203811 h 257767"/>
                <a:gd name="connsiteX31" fmla="*/ 1633937 w 2792161"/>
                <a:gd name="connsiteY31" fmla="*/ 158101 h 257767"/>
                <a:gd name="connsiteX32" fmla="*/ 131030 w 2792161"/>
                <a:gd name="connsiteY32" fmla="*/ 231118 h 25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92161" h="257767">
                  <a:moveTo>
                    <a:pt x="0" y="245817"/>
                  </a:moveTo>
                  <a:lnTo>
                    <a:pt x="3026" y="231275"/>
                  </a:lnTo>
                  <a:lnTo>
                    <a:pt x="16702" y="187055"/>
                  </a:lnTo>
                  <a:lnTo>
                    <a:pt x="23680" y="186453"/>
                  </a:lnTo>
                  <a:lnTo>
                    <a:pt x="46473" y="183307"/>
                  </a:lnTo>
                  <a:lnTo>
                    <a:pt x="59463" y="182068"/>
                  </a:lnTo>
                  <a:lnTo>
                    <a:pt x="85843" y="177874"/>
                  </a:lnTo>
                  <a:lnTo>
                    <a:pt x="131031" y="171637"/>
                  </a:lnTo>
                  <a:lnTo>
                    <a:pt x="160041" y="166076"/>
                  </a:lnTo>
                  <a:lnTo>
                    <a:pt x="202596" y="159310"/>
                  </a:lnTo>
                  <a:cubicBezTo>
                    <a:pt x="298018" y="141777"/>
                    <a:pt x="393442" y="120199"/>
                    <a:pt x="488864" y="98620"/>
                  </a:cubicBezTo>
                  <a:lnTo>
                    <a:pt x="573069" y="79876"/>
                  </a:lnTo>
                  <a:lnTo>
                    <a:pt x="775070" y="37944"/>
                  </a:lnTo>
                  <a:lnTo>
                    <a:pt x="775133" y="37931"/>
                  </a:lnTo>
                  <a:lnTo>
                    <a:pt x="902426" y="17691"/>
                  </a:lnTo>
                  <a:lnTo>
                    <a:pt x="940134" y="13086"/>
                  </a:lnTo>
                  <a:lnTo>
                    <a:pt x="1035731" y="3966"/>
                  </a:lnTo>
                  <a:lnTo>
                    <a:pt x="1074690" y="1377"/>
                  </a:lnTo>
                  <a:lnTo>
                    <a:pt x="1204534" y="0"/>
                  </a:lnTo>
                  <a:lnTo>
                    <a:pt x="1332622" y="12220"/>
                  </a:lnTo>
                  <a:lnTo>
                    <a:pt x="1419184" y="27111"/>
                  </a:lnTo>
                  <a:lnTo>
                    <a:pt x="1419235" y="27120"/>
                  </a:lnTo>
                  <a:lnTo>
                    <a:pt x="1419286" y="27133"/>
                  </a:lnTo>
                  <a:lnTo>
                    <a:pt x="1514261" y="53288"/>
                  </a:lnTo>
                  <a:lnTo>
                    <a:pt x="1538179" y="61211"/>
                  </a:lnTo>
                  <a:lnTo>
                    <a:pt x="1633883" y="98599"/>
                  </a:lnTo>
                  <a:lnTo>
                    <a:pt x="1633936" y="98620"/>
                  </a:lnTo>
                  <a:cubicBezTo>
                    <a:pt x="1920203" y="228091"/>
                    <a:pt x="2206470" y="211907"/>
                    <a:pt x="2492737" y="159310"/>
                  </a:cubicBezTo>
                  <a:lnTo>
                    <a:pt x="2775547" y="99353"/>
                  </a:lnTo>
                  <a:lnTo>
                    <a:pt x="2792161" y="154806"/>
                  </a:lnTo>
                  <a:lnTo>
                    <a:pt x="2569897" y="203811"/>
                  </a:lnTo>
                  <a:cubicBezTo>
                    <a:pt x="2257910" y="267304"/>
                    <a:pt x="1945924" y="299204"/>
                    <a:pt x="1633937" y="158101"/>
                  </a:cubicBezTo>
                  <a:cubicBezTo>
                    <a:pt x="1132969" y="-68473"/>
                    <a:pt x="632000" y="151021"/>
                    <a:pt x="131030" y="23111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B79D3D48-4479-4DEE-954F-681F26E3C44C}"/>
                </a:ext>
              </a:extLst>
            </p:cNvPr>
            <p:cNvSpPr/>
            <p:nvPr/>
          </p:nvSpPr>
          <p:spPr>
            <a:xfrm rot="5400000">
              <a:off x="3320433" y="3358228"/>
              <a:ext cx="2936891" cy="258814"/>
            </a:xfrm>
            <a:custGeom>
              <a:avLst/>
              <a:gdLst>
                <a:gd name="connsiteX0" fmla="*/ 0 w 2936891"/>
                <a:gd name="connsiteY0" fmla="*/ 4929 h 258814"/>
                <a:gd name="connsiteX1" fmla="*/ 193620 w 2936891"/>
                <a:gd name="connsiteY1" fmla="*/ 26650 h 258814"/>
                <a:gd name="connsiteX2" fmla="*/ 1696526 w 2936891"/>
                <a:gd name="connsiteY2" fmla="*/ 99667 h 258814"/>
                <a:gd name="connsiteX3" fmla="*/ 2805813 w 2936891"/>
                <a:gd name="connsiteY3" fmla="*/ 91583 h 258814"/>
                <a:gd name="connsiteX4" fmla="*/ 2936891 w 2936891"/>
                <a:gd name="connsiteY4" fmla="*/ 120072 h 258814"/>
                <a:gd name="connsiteX5" fmla="*/ 2935118 w 2936891"/>
                <a:gd name="connsiteY5" fmla="*/ 169527 h 258814"/>
                <a:gd name="connsiteX6" fmla="*/ 2934118 w 2936891"/>
                <a:gd name="connsiteY6" fmla="*/ 178763 h 258814"/>
                <a:gd name="connsiteX7" fmla="*/ 2841596 w 2936891"/>
                <a:gd name="connsiteY7" fmla="*/ 159148 h 258814"/>
                <a:gd name="connsiteX8" fmla="*/ 1696525 w 2936891"/>
                <a:gd name="connsiteY8" fmla="*/ 159148 h 258814"/>
                <a:gd name="connsiteX9" fmla="*/ 193619 w 2936891"/>
                <a:gd name="connsiteY9" fmla="*/ 86131 h 258814"/>
                <a:gd name="connsiteX10" fmla="*/ 2140 w 2936891"/>
                <a:gd name="connsiteY10" fmla="*/ 64650 h 25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36891" h="258814">
                  <a:moveTo>
                    <a:pt x="0" y="4929"/>
                  </a:moveTo>
                  <a:lnTo>
                    <a:pt x="193620" y="26650"/>
                  </a:lnTo>
                  <a:cubicBezTo>
                    <a:pt x="694589" y="106747"/>
                    <a:pt x="1195558" y="326241"/>
                    <a:pt x="1696526" y="99667"/>
                  </a:cubicBezTo>
                  <a:cubicBezTo>
                    <a:pt x="2066288" y="-67566"/>
                    <a:pt x="2436051" y="8212"/>
                    <a:pt x="2805813" y="91583"/>
                  </a:cubicBezTo>
                  <a:lnTo>
                    <a:pt x="2936891" y="120072"/>
                  </a:lnTo>
                  <a:lnTo>
                    <a:pt x="2935118" y="169527"/>
                  </a:lnTo>
                  <a:lnTo>
                    <a:pt x="2934118" y="178763"/>
                  </a:lnTo>
                  <a:lnTo>
                    <a:pt x="2841596" y="159148"/>
                  </a:lnTo>
                  <a:cubicBezTo>
                    <a:pt x="2459906" y="72834"/>
                    <a:pt x="2078216" y="-13480"/>
                    <a:pt x="1696525" y="159148"/>
                  </a:cubicBezTo>
                  <a:cubicBezTo>
                    <a:pt x="1195556" y="385722"/>
                    <a:pt x="694587" y="166228"/>
                    <a:pt x="193619" y="86131"/>
                  </a:cubicBezTo>
                  <a:lnTo>
                    <a:pt x="2140" y="6465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BBA15140-B1FF-465D-98DA-C61ECB647789}"/>
                </a:ext>
              </a:extLst>
            </p:cNvPr>
            <p:cNvGrpSpPr/>
            <p:nvPr/>
          </p:nvGrpSpPr>
          <p:grpSpPr>
            <a:xfrm>
              <a:off x="4493821" y="3209155"/>
              <a:ext cx="1158162" cy="1041091"/>
              <a:chOff x="7617127" y="3209155"/>
              <a:chExt cx="1326905" cy="1041091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EAB26BF-F3C6-4945-BC6A-8C6C40E72F66}"/>
                  </a:ext>
                </a:extLst>
              </p:cNvPr>
              <p:cNvSpPr/>
              <p:nvPr/>
            </p:nvSpPr>
            <p:spPr>
              <a:xfrm>
                <a:off x="7617127" y="32091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70449692-83F0-42DD-911E-FE04C1920C3A}"/>
                  </a:ext>
                </a:extLst>
              </p:cNvPr>
              <p:cNvSpPr/>
              <p:nvPr/>
            </p:nvSpPr>
            <p:spPr>
              <a:xfrm>
                <a:off x="8182515" y="32091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35AF0134-3685-4EDA-86C3-BD44CCB0D94B}"/>
                </a:ext>
              </a:extLst>
            </p:cNvPr>
            <p:cNvSpPr/>
            <p:nvPr/>
          </p:nvSpPr>
          <p:spPr>
            <a:xfrm>
              <a:off x="3504716" y="2371883"/>
              <a:ext cx="869953" cy="2235712"/>
            </a:xfrm>
            <a:custGeom>
              <a:avLst/>
              <a:gdLst>
                <a:gd name="connsiteX0" fmla="*/ 108284 w 869953"/>
                <a:gd name="connsiteY0" fmla="*/ 0 h 2235712"/>
                <a:gd name="connsiteX1" fmla="*/ 165483 w 869953"/>
                <a:gd name="connsiteY1" fmla="*/ 3300 h 2235712"/>
                <a:gd name="connsiteX2" fmla="*/ 869953 w 869953"/>
                <a:gd name="connsiteY2" fmla="*/ 1127151 h 2235712"/>
                <a:gd name="connsiteX3" fmla="*/ 165483 w 869953"/>
                <a:gd name="connsiteY3" fmla="*/ 2232537 h 2235712"/>
                <a:gd name="connsiteX4" fmla="*/ 108415 w 869953"/>
                <a:gd name="connsiteY4" fmla="*/ 2235712 h 2235712"/>
                <a:gd name="connsiteX5" fmla="*/ 0 w 869953"/>
                <a:gd name="connsiteY5" fmla="*/ 2165789 h 2235712"/>
                <a:gd name="connsiteX6" fmla="*/ 60010 w 869953"/>
                <a:gd name="connsiteY6" fmla="*/ 2169111 h 2235712"/>
                <a:gd name="connsiteX7" fmla="*/ 816584 w 869953"/>
                <a:gd name="connsiteY7" fmla="*/ 1126575 h 2235712"/>
                <a:gd name="connsiteX8" fmla="*/ 60010 w 869953"/>
                <a:gd name="connsiteY8" fmla="*/ 66517 h 2235712"/>
                <a:gd name="connsiteX9" fmla="*/ 0 w 869953"/>
                <a:gd name="connsiteY9" fmla="*/ 69840 h 2235712"/>
                <a:gd name="connsiteX10" fmla="*/ 108284 w 869953"/>
                <a:gd name="connsiteY10" fmla="*/ 0 h 223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953" h="2235712">
                  <a:moveTo>
                    <a:pt x="108284" y="0"/>
                  </a:moveTo>
                  <a:lnTo>
                    <a:pt x="165483" y="3300"/>
                  </a:lnTo>
                  <a:cubicBezTo>
                    <a:pt x="657233" y="61702"/>
                    <a:pt x="869953" y="547043"/>
                    <a:pt x="869953" y="1127151"/>
                  </a:cubicBezTo>
                  <a:cubicBezTo>
                    <a:pt x="869953" y="1707258"/>
                    <a:pt x="657233" y="2176187"/>
                    <a:pt x="165483" y="2232537"/>
                  </a:cubicBezTo>
                  <a:lnTo>
                    <a:pt x="108415" y="2235712"/>
                  </a:lnTo>
                  <a:lnTo>
                    <a:pt x="0" y="2165789"/>
                  </a:lnTo>
                  <a:lnTo>
                    <a:pt x="60010" y="2169111"/>
                  </a:lnTo>
                  <a:cubicBezTo>
                    <a:pt x="589555" y="2169111"/>
                    <a:pt x="816584" y="1707190"/>
                    <a:pt x="816584" y="1126575"/>
                  </a:cubicBezTo>
                  <a:cubicBezTo>
                    <a:pt x="816584" y="545960"/>
                    <a:pt x="589555" y="66517"/>
                    <a:pt x="60010" y="66517"/>
                  </a:cubicBezTo>
                  <a:lnTo>
                    <a:pt x="0" y="69840"/>
                  </a:lnTo>
                  <a:lnTo>
                    <a:pt x="108284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2592FD72-2D45-491B-879F-FBA1C6D08963}"/>
                </a:ext>
              </a:extLst>
            </p:cNvPr>
            <p:cNvSpPr/>
            <p:nvPr/>
          </p:nvSpPr>
          <p:spPr>
            <a:xfrm>
              <a:off x="3366321" y="2499360"/>
              <a:ext cx="831991" cy="1980674"/>
            </a:xfrm>
            <a:custGeom>
              <a:avLst/>
              <a:gdLst>
                <a:gd name="connsiteX0" fmla="*/ 136036 w 831991"/>
                <a:gd name="connsiteY0" fmla="*/ 0 h 1980674"/>
                <a:gd name="connsiteX1" fmla="*/ 831991 w 831991"/>
                <a:gd name="connsiteY1" fmla="*/ 998590 h 1980674"/>
                <a:gd name="connsiteX2" fmla="*/ 136036 w 831991"/>
                <a:gd name="connsiteY2" fmla="*/ 1980674 h 1980674"/>
                <a:gd name="connsiteX3" fmla="*/ 56956 w 831991"/>
                <a:gd name="connsiteY3" fmla="*/ 1976191 h 1980674"/>
                <a:gd name="connsiteX4" fmla="*/ 0 w 831991"/>
                <a:gd name="connsiteY4" fmla="*/ 1931718 h 1980674"/>
                <a:gd name="connsiteX5" fmla="*/ 59836 w 831991"/>
                <a:gd name="connsiteY5" fmla="*/ 1934954 h 1980674"/>
                <a:gd name="connsiteX6" fmla="*/ 755791 w 831991"/>
                <a:gd name="connsiteY6" fmla="*/ 998209 h 1980674"/>
                <a:gd name="connsiteX7" fmla="*/ 59836 w 831991"/>
                <a:gd name="connsiteY7" fmla="*/ 45720 h 1980674"/>
                <a:gd name="connsiteX8" fmla="*/ 0 w 831991"/>
                <a:gd name="connsiteY8" fmla="*/ 48956 h 1980674"/>
                <a:gd name="connsiteX9" fmla="*/ 56956 w 831991"/>
                <a:gd name="connsiteY9" fmla="*/ 4484 h 1980674"/>
                <a:gd name="connsiteX10" fmla="*/ 136036 w 831991"/>
                <a:gd name="connsiteY10" fmla="*/ 0 h 198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991" h="1980674">
                  <a:moveTo>
                    <a:pt x="136036" y="0"/>
                  </a:moveTo>
                  <a:cubicBezTo>
                    <a:pt x="623153" y="0"/>
                    <a:pt x="831991" y="451642"/>
                    <a:pt x="831991" y="998590"/>
                  </a:cubicBezTo>
                  <a:cubicBezTo>
                    <a:pt x="831991" y="1545538"/>
                    <a:pt x="623153" y="1980674"/>
                    <a:pt x="136036" y="1980674"/>
                  </a:cubicBezTo>
                  <a:lnTo>
                    <a:pt x="56956" y="1976191"/>
                  </a:lnTo>
                  <a:lnTo>
                    <a:pt x="0" y="1931718"/>
                  </a:lnTo>
                  <a:lnTo>
                    <a:pt x="59836" y="1934954"/>
                  </a:lnTo>
                  <a:cubicBezTo>
                    <a:pt x="546953" y="1934954"/>
                    <a:pt x="755791" y="1519907"/>
                    <a:pt x="755791" y="998209"/>
                  </a:cubicBezTo>
                  <a:cubicBezTo>
                    <a:pt x="755791" y="476511"/>
                    <a:pt x="546953" y="45720"/>
                    <a:pt x="59836" y="45720"/>
                  </a:cubicBezTo>
                  <a:lnTo>
                    <a:pt x="0" y="48956"/>
                  </a:lnTo>
                  <a:lnTo>
                    <a:pt x="56956" y="4484"/>
                  </a:lnTo>
                  <a:lnTo>
                    <a:pt x="13603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875D75A9-39AB-43C8-8FCA-ED1E29527AB0}"/>
                </a:ext>
              </a:extLst>
            </p:cNvPr>
            <p:cNvSpPr/>
            <p:nvPr/>
          </p:nvSpPr>
          <p:spPr>
            <a:xfrm>
              <a:off x="3423277" y="2438400"/>
              <a:ext cx="898023" cy="2102594"/>
            </a:xfrm>
            <a:custGeom>
              <a:avLst/>
              <a:gdLst>
                <a:gd name="connsiteX0" fmla="*/ 141449 w 898023"/>
                <a:gd name="connsiteY0" fmla="*/ 0 h 2102594"/>
                <a:gd name="connsiteX1" fmla="*/ 898023 w 898023"/>
                <a:gd name="connsiteY1" fmla="*/ 1060058 h 2102594"/>
                <a:gd name="connsiteX2" fmla="*/ 141449 w 898023"/>
                <a:gd name="connsiteY2" fmla="*/ 2102594 h 2102594"/>
                <a:gd name="connsiteX3" fmla="*/ 81439 w 898023"/>
                <a:gd name="connsiteY3" fmla="*/ 2099272 h 2102594"/>
                <a:gd name="connsiteX4" fmla="*/ 70642 w 898023"/>
                <a:gd name="connsiteY4" fmla="*/ 2092308 h 2102594"/>
                <a:gd name="connsiteX5" fmla="*/ 0 w 898023"/>
                <a:gd name="connsiteY5" fmla="*/ 2037151 h 2102594"/>
                <a:gd name="connsiteX6" fmla="*/ 79080 w 898023"/>
                <a:gd name="connsiteY6" fmla="*/ 2041634 h 2102594"/>
                <a:gd name="connsiteX7" fmla="*/ 775035 w 898023"/>
                <a:gd name="connsiteY7" fmla="*/ 1059550 h 2102594"/>
                <a:gd name="connsiteX8" fmla="*/ 79080 w 898023"/>
                <a:gd name="connsiteY8" fmla="*/ 60960 h 2102594"/>
                <a:gd name="connsiteX9" fmla="*/ 0 w 898023"/>
                <a:gd name="connsiteY9" fmla="*/ 65444 h 2102594"/>
                <a:gd name="connsiteX10" fmla="*/ 70642 w 898023"/>
                <a:gd name="connsiteY10" fmla="*/ 10286 h 2102594"/>
                <a:gd name="connsiteX11" fmla="*/ 81439 w 898023"/>
                <a:gd name="connsiteY11" fmla="*/ 3323 h 2102594"/>
                <a:gd name="connsiteX12" fmla="*/ 141449 w 898023"/>
                <a:gd name="connsiteY12" fmla="*/ 0 h 2102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8023" h="2102594">
                  <a:moveTo>
                    <a:pt x="141449" y="0"/>
                  </a:moveTo>
                  <a:cubicBezTo>
                    <a:pt x="670994" y="0"/>
                    <a:pt x="898023" y="479443"/>
                    <a:pt x="898023" y="1060058"/>
                  </a:cubicBezTo>
                  <a:cubicBezTo>
                    <a:pt x="898023" y="1640673"/>
                    <a:pt x="670994" y="2102594"/>
                    <a:pt x="141449" y="2102594"/>
                  </a:cubicBezTo>
                  <a:lnTo>
                    <a:pt x="81439" y="2099272"/>
                  </a:lnTo>
                  <a:lnTo>
                    <a:pt x="70642" y="2092308"/>
                  </a:lnTo>
                  <a:lnTo>
                    <a:pt x="0" y="2037151"/>
                  </a:lnTo>
                  <a:lnTo>
                    <a:pt x="79080" y="2041634"/>
                  </a:lnTo>
                  <a:cubicBezTo>
                    <a:pt x="566197" y="2041634"/>
                    <a:pt x="775035" y="1606498"/>
                    <a:pt x="775035" y="1059550"/>
                  </a:cubicBezTo>
                  <a:cubicBezTo>
                    <a:pt x="775035" y="512602"/>
                    <a:pt x="566197" y="60960"/>
                    <a:pt x="79080" y="60960"/>
                  </a:cubicBezTo>
                  <a:lnTo>
                    <a:pt x="0" y="65444"/>
                  </a:lnTo>
                  <a:lnTo>
                    <a:pt x="70642" y="10286"/>
                  </a:lnTo>
                  <a:lnTo>
                    <a:pt x="81439" y="3323"/>
                  </a:lnTo>
                  <a:lnTo>
                    <a:pt x="14144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984643F2-1DF6-48FC-9540-5BDCE178822C}"/>
                </a:ext>
              </a:extLst>
            </p:cNvPr>
            <p:cNvGrpSpPr/>
            <p:nvPr/>
          </p:nvGrpSpPr>
          <p:grpSpPr>
            <a:xfrm>
              <a:off x="4227153" y="4793539"/>
              <a:ext cx="925052" cy="570653"/>
              <a:chOff x="4227152" y="4737309"/>
              <a:chExt cx="1016205" cy="626884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31F7565-B2FA-45F9-8748-52CCF5EC3DD8}"/>
                  </a:ext>
                </a:extLst>
              </p:cNvPr>
              <p:cNvSpPr/>
              <p:nvPr/>
            </p:nvSpPr>
            <p:spPr>
              <a:xfrm rot="1800000">
                <a:off x="4227152" y="4737309"/>
                <a:ext cx="1016205" cy="473162"/>
              </a:xfrm>
              <a:custGeom>
                <a:avLst/>
                <a:gdLst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  <a:gd name="connsiteX7" fmla="*/ 324193 w 1016205"/>
                  <a:gd name="connsiteY7" fmla="*/ 26204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8" fmla="*/ 415633 w 1016205"/>
                  <a:gd name="connsiteY8" fmla="*/ 35348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205" h="473162">
                    <a:moveTo>
                      <a:pt x="98422" y="84044"/>
                    </a:moveTo>
                    <a:lnTo>
                      <a:pt x="125271" y="69293"/>
                    </a:lnTo>
                    <a:cubicBezTo>
                      <a:pt x="219716" y="26480"/>
                      <a:pt x="350190" y="0"/>
                      <a:pt x="494308" y="0"/>
                    </a:cubicBezTo>
                    <a:cubicBezTo>
                      <a:pt x="782544" y="0"/>
                      <a:pt x="1016205" y="105921"/>
                      <a:pt x="1016205" y="236581"/>
                    </a:cubicBezTo>
                    <a:cubicBezTo>
                      <a:pt x="1016205" y="367241"/>
                      <a:pt x="782544" y="473162"/>
                      <a:pt x="494308" y="473162"/>
                    </a:cubicBezTo>
                    <a:cubicBezTo>
                      <a:pt x="278131" y="473162"/>
                      <a:pt x="92653" y="413581"/>
                      <a:pt x="13424" y="328669"/>
                    </a:cubicBezTo>
                    <a:lnTo>
                      <a:pt x="0" y="309066"/>
                    </a:lnTo>
                  </a:path>
                </a:pathLst>
              </a:custGeom>
              <a:solidFill>
                <a:srgbClr val="FF9933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0D3B1C6D-30D3-49A4-8A2D-C5D9189093A7}"/>
                  </a:ext>
                </a:extLst>
              </p:cNvPr>
              <p:cNvSpPr/>
              <p:nvPr/>
            </p:nvSpPr>
            <p:spPr>
              <a:xfrm rot="1800000">
                <a:off x="4886829" y="4968786"/>
                <a:ext cx="300677" cy="395407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20B8021E-4B82-4BB3-A324-DA92C047666D}"/>
                </a:ext>
              </a:extLst>
            </p:cNvPr>
            <p:cNvSpPr/>
            <p:nvPr/>
          </p:nvSpPr>
          <p:spPr>
            <a:xfrm rot="900000">
              <a:off x="3950622" y="1582959"/>
              <a:ext cx="1689224" cy="616273"/>
            </a:xfrm>
            <a:custGeom>
              <a:avLst/>
              <a:gdLst>
                <a:gd name="connsiteX0" fmla="*/ 710818 w 1689224"/>
                <a:gd name="connsiteY0" fmla="*/ 36905 h 616273"/>
                <a:gd name="connsiteX1" fmla="*/ 1027485 w 1689224"/>
                <a:gd name="connsiteY1" fmla="*/ 0 h 616273"/>
                <a:gd name="connsiteX2" fmla="*/ 1622878 w 1689224"/>
                <a:gd name="connsiteY2" fmla="*/ 140194 h 616273"/>
                <a:gd name="connsiteX3" fmla="*/ 1689224 w 1689224"/>
                <a:gd name="connsiteY3" fmla="*/ 182391 h 616273"/>
                <a:gd name="connsiteX4" fmla="*/ 1424203 w 1689224"/>
                <a:gd name="connsiteY4" fmla="*/ 168689 h 616273"/>
                <a:gd name="connsiteX5" fmla="*/ 16890 w 1689224"/>
                <a:gd name="connsiteY5" fmla="*/ 598291 h 616273"/>
                <a:gd name="connsiteX6" fmla="*/ 0 w 1689224"/>
                <a:gd name="connsiteY6" fmla="*/ 616273 h 616273"/>
                <a:gd name="connsiteX7" fmla="*/ 46275 w 1689224"/>
                <a:gd name="connsiteY7" fmla="*/ 501359 h 616273"/>
                <a:gd name="connsiteX8" fmla="*/ 710818 w 1689224"/>
                <a:gd name="connsiteY8" fmla="*/ 36905 h 616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9224" h="616273">
                  <a:moveTo>
                    <a:pt x="710818" y="36905"/>
                  </a:moveTo>
                  <a:cubicBezTo>
                    <a:pt x="810853" y="12921"/>
                    <a:pt x="917212" y="0"/>
                    <a:pt x="1027485" y="0"/>
                  </a:cubicBezTo>
                  <a:cubicBezTo>
                    <a:pt x="1248032" y="0"/>
                    <a:pt x="1452920" y="51683"/>
                    <a:pt x="1622878" y="140194"/>
                  </a:cubicBezTo>
                  <a:lnTo>
                    <a:pt x="1689224" y="182391"/>
                  </a:lnTo>
                  <a:lnTo>
                    <a:pt x="1424203" y="168689"/>
                  </a:lnTo>
                  <a:cubicBezTo>
                    <a:pt x="816506" y="168689"/>
                    <a:pt x="287914" y="342400"/>
                    <a:pt x="16890" y="598291"/>
                  </a:cubicBezTo>
                  <a:lnTo>
                    <a:pt x="0" y="616273"/>
                  </a:lnTo>
                  <a:lnTo>
                    <a:pt x="46275" y="501359"/>
                  </a:lnTo>
                  <a:cubicBezTo>
                    <a:pt x="167520" y="280388"/>
                    <a:pt x="410713" y="108859"/>
                    <a:pt x="710818" y="3690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7DC46C-6158-4A9F-BC90-5B4C58185540}"/>
              </a:ext>
            </a:extLst>
          </p:cNvPr>
          <p:cNvGrpSpPr/>
          <p:nvPr/>
        </p:nvGrpSpPr>
        <p:grpSpPr>
          <a:xfrm>
            <a:off x="6687126" y="1636955"/>
            <a:ext cx="2480806" cy="1371600"/>
            <a:chOff x="8413023" y="1199191"/>
            <a:chExt cx="7072472" cy="3910261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B4670C2-7702-473A-9800-69E15D063EBF}"/>
                </a:ext>
              </a:extLst>
            </p:cNvPr>
            <p:cNvSpPr/>
            <p:nvPr/>
          </p:nvSpPr>
          <p:spPr>
            <a:xfrm>
              <a:off x="12393044" y="1805651"/>
              <a:ext cx="1530350" cy="1041091"/>
            </a:xfrm>
            <a:prstGeom prst="ellipse">
              <a:avLst/>
            </a:pr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69A9F97-5A1D-4A72-97F8-9810A66CFE53}"/>
                </a:ext>
              </a:extLst>
            </p:cNvPr>
            <p:cNvSpPr/>
            <p:nvPr/>
          </p:nvSpPr>
          <p:spPr>
            <a:xfrm>
              <a:off x="12393044" y="3268691"/>
              <a:ext cx="1530350" cy="1041091"/>
            </a:xfrm>
            <a:prstGeom prst="ellipse">
              <a:avLst/>
            </a:pr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4CA9A38-F35A-4501-8EBE-B824918A3C9E}"/>
                </a:ext>
              </a:extLst>
            </p:cNvPr>
            <p:cNvSpPr/>
            <p:nvPr/>
          </p:nvSpPr>
          <p:spPr>
            <a:xfrm>
              <a:off x="12887486" y="1805652"/>
              <a:ext cx="1035908" cy="942167"/>
            </a:xfrm>
            <a:custGeom>
              <a:avLst/>
              <a:gdLst>
                <a:gd name="connsiteX0" fmla="*/ 270733 w 1035908"/>
                <a:gd name="connsiteY0" fmla="*/ 0 h 942167"/>
                <a:gd name="connsiteX1" fmla="*/ 1035908 w 1035908"/>
                <a:gd name="connsiteY1" fmla="*/ 520546 h 942167"/>
                <a:gd name="connsiteX2" fmla="*/ 811793 w 1035908"/>
                <a:gd name="connsiteY2" fmla="*/ 888628 h 942167"/>
                <a:gd name="connsiteX3" fmla="*/ 716407 w 1035908"/>
                <a:gd name="connsiteY3" fmla="*/ 942167 h 942167"/>
                <a:gd name="connsiteX4" fmla="*/ 771080 w 1035908"/>
                <a:gd name="connsiteY4" fmla="*/ 865093 h 942167"/>
                <a:gd name="connsiteX5" fmla="*/ 832708 w 1035908"/>
                <a:gd name="connsiteY5" fmla="*/ 631517 h 942167"/>
                <a:gd name="connsiteX6" fmla="*/ 48483 w 1035908"/>
                <a:gd name="connsiteY6" fmla="*/ 31443 h 942167"/>
                <a:gd name="connsiteX7" fmla="*/ 0 w 1035908"/>
                <a:gd name="connsiteY7" fmla="*/ 35183 h 942167"/>
                <a:gd name="connsiteX8" fmla="*/ 116524 w 1035908"/>
                <a:gd name="connsiteY8" fmla="*/ 10576 h 942167"/>
                <a:gd name="connsiteX9" fmla="*/ 270733 w 1035908"/>
                <a:gd name="connsiteY9" fmla="*/ 0 h 94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908" h="942167">
                  <a:moveTo>
                    <a:pt x="270733" y="0"/>
                  </a:moveTo>
                  <a:cubicBezTo>
                    <a:pt x="693327" y="0"/>
                    <a:pt x="1035908" y="233056"/>
                    <a:pt x="1035908" y="520546"/>
                  </a:cubicBezTo>
                  <a:cubicBezTo>
                    <a:pt x="1035908" y="664291"/>
                    <a:pt x="950263" y="794427"/>
                    <a:pt x="811793" y="888628"/>
                  </a:cubicBezTo>
                  <a:lnTo>
                    <a:pt x="716407" y="942167"/>
                  </a:lnTo>
                  <a:lnTo>
                    <a:pt x="771080" y="865093"/>
                  </a:lnTo>
                  <a:cubicBezTo>
                    <a:pt x="810764" y="793301"/>
                    <a:pt x="832708" y="714370"/>
                    <a:pt x="832708" y="631517"/>
                  </a:cubicBezTo>
                  <a:cubicBezTo>
                    <a:pt x="832708" y="300105"/>
                    <a:pt x="481599" y="31443"/>
                    <a:pt x="48483" y="31443"/>
                  </a:cubicBezTo>
                  <a:lnTo>
                    <a:pt x="0" y="35183"/>
                  </a:lnTo>
                  <a:lnTo>
                    <a:pt x="116524" y="10576"/>
                  </a:lnTo>
                  <a:cubicBezTo>
                    <a:pt x="166335" y="3641"/>
                    <a:pt x="217909" y="0"/>
                    <a:pt x="270733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F988073-0957-44A2-873C-FF72B8F9C769}"/>
                </a:ext>
              </a:extLst>
            </p:cNvPr>
            <p:cNvSpPr/>
            <p:nvPr/>
          </p:nvSpPr>
          <p:spPr>
            <a:xfrm>
              <a:off x="13027120" y="3331159"/>
              <a:ext cx="896274" cy="978624"/>
            </a:xfrm>
            <a:custGeom>
              <a:avLst/>
              <a:gdLst>
                <a:gd name="connsiteX0" fmla="*/ 487330 w 896274"/>
                <a:gd name="connsiteY0" fmla="*/ 0 h 978624"/>
                <a:gd name="connsiteX1" fmla="*/ 558915 w 896274"/>
                <a:gd name="connsiteY1" fmla="*/ 26433 h 978624"/>
                <a:gd name="connsiteX2" fmla="*/ 896274 w 896274"/>
                <a:gd name="connsiteY2" fmla="*/ 458078 h 978624"/>
                <a:gd name="connsiteX3" fmla="*/ 131099 w 896274"/>
                <a:gd name="connsiteY3" fmla="*/ 978624 h 978624"/>
                <a:gd name="connsiteX4" fmla="*/ 0 w 896274"/>
                <a:gd name="connsiteY4" fmla="*/ 969633 h 978624"/>
                <a:gd name="connsiteX5" fmla="*/ 41498 w 896274"/>
                <a:gd name="connsiteY5" fmla="*/ 966432 h 978624"/>
                <a:gd name="connsiteX6" fmla="*/ 667674 w 896274"/>
                <a:gd name="connsiteY6" fmla="*/ 378549 h 978624"/>
                <a:gd name="connsiteX7" fmla="*/ 533741 w 896274"/>
                <a:gd name="connsiteY7" fmla="*/ 43042 h 978624"/>
                <a:gd name="connsiteX8" fmla="*/ 487330 w 896274"/>
                <a:gd name="connsiteY8" fmla="*/ 0 h 978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274" h="978624">
                  <a:moveTo>
                    <a:pt x="487330" y="0"/>
                  </a:moveTo>
                  <a:lnTo>
                    <a:pt x="558915" y="26433"/>
                  </a:lnTo>
                  <a:cubicBezTo>
                    <a:pt x="762454" y="119979"/>
                    <a:pt x="896274" y="278397"/>
                    <a:pt x="896274" y="458078"/>
                  </a:cubicBezTo>
                  <a:cubicBezTo>
                    <a:pt x="896274" y="745568"/>
                    <a:pt x="553693" y="978624"/>
                    <a:pt x="131099" y="978624"/>
                  </a:cubicBezTo>
                  <a:lnTo>
                    <a:pt x="0" y="969633"/>
                  </a:lnTo>
                  <a:lnTo>
                    <a:pt x="41498" y="966432"/>
                  </a:lnTo>
                  <a:cubicBezTo>
                    <a:pt x="398856" y="910477"/>
                    <a:pt x="667674" y="668535"/>
                    <a:pt x="667674" y="378549"/>
                  </a:cubicBezTo>
                  <a:cubicBezTo>
                    <a:pt x="667674" y="254270"/>
                    <a:pt x="618300" y="138814"/>
                    <a:pt x="533741" y="43042"/>
                  </a:cubicBezTo>
                  <a:lnTo>
                    <a:pt x="48733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6913B26F-C3C3-4619-8FBA-E2E66A928FA4}"/>
                </a:ext>
              </a:extLst>
            </p:cNvPr>
            <p:cNvSpPr/>
            <p:nvPr/>
          </p:nvSpPr>
          <p:spPr>
            <a:xfrm rot="1800000">
              <a:off x="10171253" y="4321296"/>
              <a:ext cx="1298039" cy="588414"/>
            </a:xfrm>
            <a:prstGeom prst="ellipse">
              <a:avLst/>
            </a:pr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D0FCCEE2-A642-41C0-ABD3-46EB3BB97582}"/>
                </a:ext>
              </a:extLst>
            </p:cNvPr>
            <p:cNvSpPr/>
            <p:nvPr/>
          </p:nvSpPr>
          <p:spPr>
            <a:xfrm>
              <a:off x="10159884" y="1199191"/>
              <a:ext cx="2233158" cy="1360408"/>
            </a:xfrm>
            <a:prstGeom prst="ellipse">
              <a:avLst/>
            </a:pr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5A8D512-E4C2-4440-BD3E-F49405DF1F48}"/>
                </a:ext>
              </a:extLst>
            </p:cNvPr>
            <p:cNvSpPr/>
            <p:nvPr/>
          </p:nvSpPr>
          <p:spPr>
            <a:xfrm>
              <a:off x="8413023" y="1637222"/>
              <a:ext cx="7072471" cy="2838450"/>
            </a:xfrm>
            <a:custGeom>
              <a:avLst/>
              <a:gdLst>
                <a:gd name="connsiteX0" fmla="*/ 2962904 w 7072471"/>
                <a:gd name="connsiteY0" fmla="*/ 0 h 2838450"/>
                <a:gd name="connsiteX1" fmla="*/ 5165636 w 7072471"/>
                <a:gd name="connsiteY1" fmla="*/ 876778 h 2838450"/>
                <a:gd name="connsiteX2" fmla="*/ 5243424 w 7072471"/>
                <a:gd name="connsiteY2" fmla="*/ 1081278 h 2838450"/>
                <a:gd name="connsiteX3" fmla="*/ 5313077 w 7072471"/>
                <a:gd name="connsiteY3" fmla="*/ 1088896 h 2838450"/>
                <a:gd name="connsiteX4" fmla="*/ 5684197 w 7072471"/>
                <a:gd name="connsiteY4" fmla="*/ 1011857 h 2838450"/>
                <a:gd name="connsiteX5" fmla="*/ 5792111 w 7072471"/>
                <a:gd name="connsiteY5" fmla="*/ 950102 h 2838450"/>
                <a:gd name="connsiteX6" fmla="*/ 5803925 w 7072471"/>
                <a:gd name="connsiteY6" fmla="*/ 934522 h 2838450"/>
                <a:gd name="connsiteX7" fmla="*/ 6431121 w 7072471"/>
                <a:gd name="connsiteY7" fmla="*/ 657225 h 2838450"/>
                <a:gd name="connsiteX8" fmla="*/ 7072471 w 7072471"/>
                <a:gd name="connsiteY8" fmla="*/ 1425575 h 2838450"/>
                <a:gd name="connsiteX9" fmla="*/ 6431121 w 7072471"/>
                <a:gd name="connsiteY9" fmla="*/ 2181225 h 2838450"/>
                <a:gd name="connsiteX10" fmla="*/ 5884613 w 7072471"/>
                <a:gd name="connsiteY10" fmla="*/ 1983271 h 2838450"/>
                <a:gd name="connsiteX11" fmla="*/ 5864125 w 7072471"/>
                <a:gd name="connsiteY11" fmla="*/ 1963125 h 2838450"/>
                <a:gd name="connsiteX12" fmla="*/ 5796438 w 7072471"/>
                <a:gd name="connsiteY12" fmla="*/ 1908297 h 2838450"/>
                <a:gd name="connsiteX13" fmla="*/ 5313077 w 7072471"/>
                <a:gd name="connsiteY13" fmla="*/ 1767026 h 2838450"/>
                <a:gd name="connsiteX14" fmla="*/ 5246364 w 7072471"/>
                <a:gd name="connsiteY14" fmla="*/ 1774323 h 2838450"/>
                <a:gd name="connsiteX15" fmla="*/ 5182206 w 7072471"/>
                <a:gd name="connsiteY15" fmla="*/ 1949802 h 2838450"/>
                <a:gd name="connsiteX16" fmla="*/ 2962904 w 7072471"/>
                <a:gd name="connsiteY16" fmla="*/ 2838450 h 2838450"/>
                <a:gd name="connsiteX17" fmla="*/ 133206 w 7072471"/>
                <a:gd name="connsiteY17" fmla="*/ 1841259 h 2838450"/>
                <a:gd name="connsiteX18" fmla="*/ 75451 w 7072471"/>
                <a:gd name="connsiteY18" fmla="*/ 1733667 h 2838450"/>
                <a:gd name="connsiteX19" fmla="*/ 91774 w 7072471"/>
                <a:gd name="connsiteY19" fmla="*/ 1727972 h 2838450"/>
                <a:gd name="connsiteX20" fmla="*/ 296058 w 7072471"/>
                <a:gd name="connsiteY20" fmla="*/ 1507849 h 2838450"/>
                <a:gd name="connsiteX21" fmla="*/ 72854 w 7072471"/>
                <a:gd name="connsiteY21" fmla="*/ 1599174 h 2838450"/>
                <a:gd name="connsiteX22" fmla="*/ 29500 w 7072471"/>
                <a:gd name="connsiteY22" fmla="*/ 1608908 h 2838450"/>
                <a:gd name="connsiteX23" fmla="*/ 15297 w 7072471"/>
                <a:gd name="connsiteY23" fmla="*/ 1564333 h 2838450"/>
                <a:gd name="connsiteX24" fmla="*/ 0 w 7072471"/>
                <a:gd name="connsiteY24" fmla="*/ 1419225 h 2838450"/>
                <a:gd name="connsiteX25" fmla="*/ 2962904 w 7072471"/>
                <a:gd name="connsiteY25" fmla="*/ 0 h 28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72471" h="2838450">
                  <a:moveTo>
                    <a:pt x="2962904" y="0"/>
                  </a:moveTo>
                  <a:cubicBezTo>
                    <a:pt x="4190180" y="0"/>
                    <a:pt x="4891620" y="364070"/>
                    <a:pt x="5165636" y="876778"/>
                  </a:cubicBezTo>
                  <a:lnTo>
                    <a:pt x="5243424" y="1081278"/>
                  </a:lnTo>
                  <a:lnTo>
                    <a:pt x="5313077" y="1088896"/>
                  </a:lnTo>
                  <a:cubicBezTo>
                    <a:pt x="5440526" y="1092746"/>
                    <a:pt x="5567876" y="1066605"/>
                    <a:pt x="5684197" y="1011857"/>
                  </a:cubicBezTo>
                  <a:lnTo>
                    <a:pt x="5792111" y="950102"/>
                  </a:lnTo>
                  <a:lnTo>
                    <a:pt x="5803925" y="934522"/>
                  </a:lnTo>
                  <a:cubicBezTo>
                    <a:pt x="5953005" y="765170"/>
                    <a:pt x="6178617" y="657225"/>
                    <a:pt x="6431121" y="657225"/>
                  </a:cubicBezTo>
                  <a:cubicBezTo>
                    <a:pt x="6880018" y="657225"/>
                    <a:pt x="7072471" y="1004734"/>
                    <a:pt x="7072471" y="1425575"/>
                  </a:cubicBezTo>
                  <a:cubicBezTo>
                    <a:pt x="7072471" y="1846416"/>
                    <a:pt x="6880018" y="2181225"/>
                    <a:pt x="6431121" y="2181225"/>
                  </a:cubicBezTo>
                  <a:cubicBezTo>
                    <a:pt x="6220701" y="2181225"/>
                    <a:pt x="6028956" y="2106263"/>
                    <a:pt x="5884613" y="1983271"/>
                  </a:cubicBezTo>
                  <a:lnTo>
                    <a:pt x="5864125" y="1963125"/>
                  </a:lnTo>
                  <a:lnTo>
                    <a:pt x="5796438" y="1908297"/>
                  </a:lnTo>
                  <a:cubicBezTo>
                    <a:pt x="5652764" y="1810077"/>
                    <a:pt x="5483009" y="1761893"/>
                    <a:pt x="5313077" y="1767026"/>
                  </a:cubicBezTo>
                  <a:lnTo>
                    <a:pt x="5246364" y="1774323"/>
                  </a:lnTo>
                  <a:lnTo>
                    <a:pt x="5182206" y="1949802"/>
                  </a:lnTo>
                  <a:cubicBezTo>
                    <a:pt x="4920619" y="2472918"/>
                    <a:pt x="4215748" y="2838450"/>
                    <a:pt x="2962904" y="2838450"/>
                  </a:cubicBezTo>
                  <a:cubicBezTo>
                    <a:pt x="1633356" y="2838450"/>
                    <a:pt x="508344" y="2418981"/>
                    <a:pt x="133206" y="1841259"/>
                  </a:cubicBezTo>
                  <a:lnTo>
                    <a:pt x="75451" y="1733667"/>
                  </a:lnTo>
                  <a:lnTo>
                    <a:pt x="91774" y="1727972"/>
                  </a:lnTo>
                  <a:cubicBezTo>
                    <a:pt x="220825" y="1674031"/>
                    <a:pt x="302303" y="1592766"/>
                    <a:pt x="296058" y="1507849"/>
                  </a:cubicBezTo>
                  <a:cubicBezTo>
                    <a:pt x="232075" y="1544978"/>
                    <a:pt x="156095" y="1575862"/>
                    <a:pt x="72854" y="1599174"/>
                  </a:cubicBezTo>
                  <a:lnTo>
                    <a:pt x="29500" y="1608908"/>
                  </a:lnTo>
                  <a:lnTo>
                    <a:pt x="15297" y="1564333"/>
                  </a:lnTo>
                  <a:cubicBezTo>
                    <a:pt x="5182" y="1516622"/>
                    <a:pt x="0" y="1468214"/>
                    <a:pt x="0" y="1419225"/>
                  </a:cubicBezTo>
                  <a:cubicBezTo>
                    <a:pt x="0" y="635409"/>
                    <a:pt x="1326537" y="0"/>
                    <a:pt x="2962904" y="0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7">
              <a:extLst>
                <a:ext uri="{FF2B5EF4-FFF2-40B4-BE49-F238E27FC236}">
                  <a16:creationId xmlns:a16="http://schemas.microsoft.com/office/drawing/2014/main" id="{EE9FF74A-B8B1-4044-86D4-803E86E992F5}"/>
                </a:ext>
              </a:extLst>
            </p:cNvPr>
            <p:cNvSpPr/>
            <p:nvPr/>
          </p:nvSpPr>
          <p:spPr>
            <a:xfrm>
              <a:off x="14031344" y="2301169"/>
              <a:ext cx="1454150" cy="1524000"/>
            </a:xfrm>
            <a:custGeom>
              <a:avLst/>
              <a:gdLst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454150"/>
                <a:gd name="connsiteY0" fmla="*/ 762000 h 1524000"/>
                <a:gd name="connsiteX1" fmla="*/ 812800 w 1454150"/>
                <a:gd name="connsiteY1" fmla="*/ 0 h 1524000"/>
                <a:gd name="connsiteX2" fmla="*/ 1454150 w 1454150"/>
                <a:gd name="connsiteY2" fmla="*/ 768350 h 1524000"/>
                <a:gd name="connsiteX3" fmla="*/ 812800 w 1454150"/>
                <a:gd name="connsiteY3" fmla="*/ 1524000 h 1524000"/>
                <a:gd name="connsiteX4" fmla="*/ 0 w 145415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150" h="1524000">
                  <a:moveTo>
                    <a:pt x="0" y="762000"/>
                  </a:moveTo>
                  <a:cubicBezTo>
                    <a:pt x="0" y="341159"/>
                    <a:pt x="363903" y="0"/>
                    <a:pt x="812800" y="0"/>
                  </a:cubicBezTo>
                  <a:cubicBezTo>
                    <a:pt x="1261697" y="0"/>
                    <a:pt x="1454150" y="347509"/>
                    <a:pt x="1454150" y="768350"/>
                  </a:cubicBezTo>
                  <a:cubicBezTo>
                    <a:pt x="1454150" y="1189191"/>
                    <a:pt x="1261697" y="1524000"/>
                    <a:pt x="812800" y="1524000"/>
                  </a:cubicBezTo>
                  <a:cubicBezTo>
                    <a:pt x="363903" y="1524000"/>
                    <a:pt x="0" y="1182841"/>
                    <a:pt x="0" y="762000"/>
                  </a:cubicBezTo>
                  <a:close/>
                </a:path>
              </a:pathLst>
            </a:cu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ABC6481-742E-4133-9A67-2D23F5FF5BA6}"/>
                </a:ext>
              </a:extLst>
            </p:cNvPr>
            <p:cNvSpPr/>
            <p:nvPr/>
          </p:nvSpPr>
          <p:spPr>
            <a:xfrm>
              <a:off x="9416788" y="1906621"/>
              <a:ext cx="851546" cy="2264205"/>
            </a:xfrm>
            <a:custGeom>
              <a:avLst/>
              <a:gdLst>
                <a:gd name="connsiteX0" fmla="*/ 227126 w 851546"/>
                <a:gd name="connsiteY0" fmla="*/ 0 h 2264205"/>
                <a:gd name="connsiteX1" fmla="*/ 274858 w 851546"/>
                <a:gd name="connsiteY1" fmla="*/ 29928 h 2264205"/>
                <a:gd name="connsiteX2" fmla="*/ 851546 w 851546"/>
                <a:gd name="connsiteY2" fmla="*/ 1108489 h 2264205"/>
                <a:gd name="connsiteX3" fmla="*/ 274858 w 851546"/>
                <a:gd name="connsiteY3" fmla="*/ 2174413 h 2264205"/>
                <a:gd name="connsiteX4" fmla="*/ 128157 w 851546"/>
                <a:gd name="connsiteY4" fmla="*/ 2264205 h 2264205"/>
                <a:gd name="connsiteX5" fmla="*/ 74457 w 851546"/>
                <a:gd name="connsiteY5" fmla="*/ 2244970 h 2264205"/>
                <a:gd name="connsiteX6" fmla="*/ 0 w 851546"/>
                <a:gd name="connsiteY6" fmla="*/ 2212556 h 2264205"/>
                <a:gd name="connsiteX7" fmla="*/ 35655 w 851546"/>
                <a:gd name="connsiteY7" fmla="*/ 2195805 h 2264205"/>
                <a:gd name="connsiteX8" fmla="*/ 743096 w 851546"/>
                <a:gd name="connsiteY8" fmla="*/ 1107679 h 2264205"/>
                <a:gd name="connsiteX9" fmla="*/ 187775 w 851546"/>
                <a:gd name="connsiteY9" fmla="*/ 98222 h 2264205"/>
                <a:gd name="connsiteX10" fmla="*/ 100830 w 851546"/>
                <a:gd name="connsiteY10" fmla="*/ 45238 h 2264205"/>
                <a:gd name="connsiteX11" fmla="*/ 227126 w 851546"/>
                <a:gd name="connsiteY11" fmla="*/ 0 h 226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1546" h="2264205">
                  <a:moveTo>
                    <a:pt x="227126" y="0"/>
                  </a:moveTo>
                  <a:lnTo>
                    <a:pt x="274858" y="29928"/>
                  </a:lnTo>
                  <a:cubicBezTo>
                    <a:pt x="669410" y="307498"/>
                    <a:pt x="851546" y="689752"/>
                    <a:pt x="851546" y="1108489"/>
                  </a:cubicBezTo>
                  <a:cubicBezTo>
                    <a:pt x="851546" y="1527226"/>
                    <a:pt x="669410" y="1903161"/>
                    <a:pt x="274858" y="2174413"/>
                  </a:cubicBezTo>
                  <a:lnTo>
                    <a:pt x="128157" y="2264205"/>
                  </a:lnTo>
                  <a:lnTo>
                    <a:pt x="74457" y="2244970"/>
                  </a:lnTo>
                  <a:lnTo>
                    <a:pt x="0" y="2212556"/>
                  </a:lnTo>
                  <a:lnTo>
                    <a:pt x="35655" y="2195805"/>
                  </a:lnTo>
                  <a:cubicBezTo>
                    <a:pt x="521121" y="1938773"/>
                    <a:pt x="743096" y="1548576"/>
                    <a:pt x="743096" y="1107679"/>
                  </a:cubicBezTo>
                  <a:cubicBezTo>
                    <a:pt x="743096" y="715771"/>
                    <a:pt x="567709" y="358008"/>
                    <a:pt x="187775" y="98222"/>
                  </a:cubicBezTo>
                  <a:lnTo>
                    <a:pt x="100830" y="45238"/>
                  </a:lnTo>
                  <a:lnTo>
                    <a:pt x="22712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B87AAB6-D3A8-4FA5-803F-3632AF9B80BC}"/>
                </a:ext>
              </a:extLst>
            </p:cNvPr>
            <p:cNvSpPr/>
            <p:nvPr/>
          </p:nvSpPr>
          <p:spPr>
            <a:xfrm>
              <a:off x="9076575" y="2063589"/>
              <a:ext cx="723426" cy="1939976"/>
            </a:xfrm>
            <a:custGeom>
              <a:avLst/>
              <a:gdLst>
                <a:gd name="connsiteX0" fmla="*/ 183989 w 723426"/>
                <a:gd name="connsiteY0" fmla="*/ 0 h 1939976"/>
                <a:gd name="connsiteX1" fmla="*/ 209439 w 723426"/>
                <a:gd name="connsiteY1" fmla="*/ 15509 h 1939976"/>
                <a:gd name="connsiteX2" fmla="*/ 723426 w 723426"/>
                <a:gd name="connsiteY2" fmla="*/ 949830 h 1939976"/>
                <a:gd name="connsiteX3" fmla="*/ 209439 w 723426"/>
                <a:gd name="connsiteY3" fmla="*/ 1873204 h 1939976"/>
                <a:gd name="connsiteX4" fmla="*/ 97199 w 723426"/>
                <a:gd name="connsiteY4" fmla="*/ 1939976 h 1939976"/>
                <a:gd name="connsiteX5" fmla="*/ 13031 w 723426"/>
                <a:gd name="connsiteY5" fmla="*/ 1895617 h 1939976"/>
                <a:gd name="connsiteX6" fmla="*/ 0 w 723426"/>
                <a:gd name="connsiteY6" fmla="*/ 1887270 h 1939976"/>
                <a:gd name="connsiteX7" fmla="*/ 120508 w 723426"/>
                <a:gd name="connsiteY7" fmla="*/ 1816908 h 1939976"/>
                <a:gd name="connsiteX8" fmla="*/ 612639 w 723426"/>
                <a:gd name="connsiteY8" fmla="*/ 949170 h 1939976"/>
                <a:gd name="connsiteX9" fmla="*/ 120508 w 723426"/>
                <a:gd name="connsiteY9" fmla="*/ 71146 h 1939976"/>
                <a:gd name="connsiteX10" fmla="*/ 87010 w 723426"/>
                <a:gd name="connsiteY10" fmla="*/ 51110 h 1939976"/>
                <a:gd name="connsiteX11" fmla="*/ 183989 w 723426"/>
                <a:gd name="connsiteY11" fmla="*/ 0 h 19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426" h="1939976">
                  <a:moveTo>
                    <a:pt x="183989" y="0"/>
                  </a:moveTo>
                  <a:lnTo>
                    <a:pt x="209439" y="15509"/>
                  </a:lnTo>
                  <a:cubicBezTo>
                    <a:pt x="561093" y="255959"/>
                    <a:pt x="723426" y="587093"/>
                    <a:pt x="723426" y="949830"/>
                  </a:cubicBezTo>
                  <a:cubicBezTo>
                    <a:pt x="723426" y="1312568"/>
                    <a:pt x="561093" y="1638228"/>
                    <a:pt x="209439" y="1873204"/>
                  </a:cubicBezTo>
                  <a:lnTo>
                    <a:pt x="97199" y="1939976"/>
                  </a:lnTo>
                  <a:lnTo>
                    <a:pt x="13031" y="1895617"/>
                  </a:lnTo>
                  <a:lnTo>
                    <a:pt x="0" y="1887270"/>
                  </a:lnTo>
                  <a:lnTo>
                    <a:pt x="120508" y="1816908"/>
                  </a:lnTo>
                  <a:cubicBezTo>
                    <a:pt x="457209" y="1596090"/>
                    <a:pt x="612639" y="1290052"/>
                    <a:pt x="612639" y="949170"/>
                  </a:cubicBezTo>
                  <a:cubicBezTo>
                    <a:pt x="612639" y="608289"/>
                    <a:pt x="457209" y="297107"/>
                    <a:pt x="120508" y="71146"/>
                  </a:cubicBezTo>
                  <a:lnTo>
                    <a:pt x="87010" y="51110"/>
                  </a:lnTo>
                  <a:lnTo>
                    <a:pt x="183989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B33362E-836A-46F0-9E7B-840B1FC82A2D}"/>
                </a:ext>
              </a:extLst>
            </p:cNvPr>
            <p:cNvSpPr/>
            <p:nvPr/>
          </p:nvSpPr>
          <p:spPr>
            <a:xfrm>
              <a:off x="9173774" y="1951858"/>
              <a:ext cx="986110" cy="2167318"/>
            </a:xfrm>
            <a:custGeom>
              <a:avLst/>
              <a:gdLst>
                <a:gd name="connsiteX0" fmla="*/ 343844 w 986110"/>
                <a:gd name="connsiteY0" fmla="*/ 0 h 2167318"/>
                <a:gd name="connsiteX1" fmla="*/ 430789 w 986110"/>
                <a:gd name="connsiteY1" fmla="*/ 52984 h 2167318"/>
                <a:gd name="connsiteX2" fmla="*/ 986110 w 986110"/>
                <a:gd name="connsiteY2" fmla="*/ 1062441 h 2167318"/>
                <a:gd name="connsiteX3" fmla="*/ 278669 w 986110"/>
                <a:gd name="connsiteY3" fmla="*/ 2150567 h 2167318"/>
                <a:gd name="connsiteX4" fmla="*/ 243014 w 986110"/>
                <a:gd name="connsiteY4" fmla="*/ 2167318 h 2167318"/>
                <a:gd name="connsiteX5" fmla="*/ 107063 w 986110"/>
                <a:gd name="connsiteY5" fmla="*/ 2108132 h 2167318"/>
                <a:gd name="connsiteX6" fmla="*/ 0 w 986110"/>
                <a:gd name="connsiteY6" fmla="*/ 2051707 h 2167318"/>
                <a:gd name="connsiteX7" fmla="*/ 112240 w 986110"/>
                <a:gd name="connsiteY7" fmla="*/ 1984935 h 2167318"/>
                <a:gd name="connsiteX8" fmla="*/ 626227 w 986110"/>
                <a:gd name="connsiteY8" fmla="*/ 1061561 h 2167318"/>
                <a:gd name="connsiteX9" fmla="*/ 112240 w 986110"/>
                <a:gd name="connsiteY9" fmla="*/ 127240 h 2167318"/>
                <a:gd name="connsiteX10" fmla="*/ 86790 w 986110"/>
                <a:gd name="connsiteY10" fmla="*/ 111731 h 2167318"/>
                <a:gd name="connsiteX11" fmla="*/ 107063 w 986110"/>
                <a:gd name="connsiteY11" fmla="*/ 101046 h 2167318"/>
                <a:gd name="connsiteX12" fmla="*/ 317471 w 986110"/>
                <a:gd name="connsiteY12" fmla="*/ 9446 h 2167318"/>
                <a:gd name="connsiteX13" fmla="*/ 343844 w 986110"/>
                <a:gd name="connsiteY13" fmla="*/ 0 h 2167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110" h="2167318">
                  <a:moveTo>
                    <a:pt x="343844" y="0"/>
                  </a:moveTo>
                  <a:lnTo>
                    <a:pt x="430789" y="52984"/>
                  </a:lnTo>
                  <a:cubicBezTo>
                    <a:pt x="810723" y="312770"/>
                    <a:pt x="986110" y="670533"/>
                    <a:pt x="986110" y="1062441"/>
                  </a:cubicBezTo>
                  <a:cubicBezTo>
                    <a:pt x="986110" y="1503338"/>
                    <a:pt x="764135" y="1893535"/>
                    <a:pt x="278669" y="2150567"/>
                  </a:cubicBezTo>
                  <a:lnTo>
                    <a:pt x="243014" y="2167318"/>
                  </a:lnTo>
                  <a:lnTo>
                    <a:pt x="107063" y="2108132"/>
                  </a:lnTo>
                  <a:lnTo>
                    <a:pt x="0" y="2051707"/>
                  </a:lnTo>
                  <a:lnTo>
                    <a:pt x="112240" y="1984935"/>
                  </a:lnTo>
                  <a:cubicBezTo>
                    <a:pt x="463894" y="1749959"/>
                    <a:pt x="626227" y="1424299"/>
                    <a:pt x="626227" y="1061561"/>
                  </a:cubicBezTo>
                  <a:cubicBezTo>
                    <a:pt x="626227" y="698824"/>
                    <a:pt x="463894" y="367690"/>
                    <a:pt x="112240" y="127240"/>
                  </a:cubicBezTo>
                  <a:lnTo>
                    <a:pt x="86790" y="111731"/>
                  </a:lnTo>
                  <a:lnTo>
                    <a:pt x="107063" y="101046"/>
                  </a:lnTo>
                  <a:cubicBezTo>
                    <a:pt x="174086" y="68942"/>
                    <a:pt x="244305" y="38369"/>
                    <a:pt x="317471" y="9446"/>
                  </a:cubicBezTo>
                  <a:lnTo>
                    <a:pt x="34384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CFC1714-A62C-46E3-8CEB-134A0ED08F2D}"/>
                </a:ext>
              </a:extLst>
            </p:cNvPr>
            <p:cNvGrpSpPr/>
            <p:nvPr/>
          </p:nvGrpSpPr>
          <p:grpSpPr>
            <a:xfrm>
              <a:off x="13598273" y="2566646"/>
              <a:ext cx="628767" cy="993112"/>
              <a:chOff x="6736079" y="2993174"/>
              <a:chExt cx="628767" cy="993112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985AD4A-8186-4934-93AD-0127A216851E}"/>
                  </a:ext>
                </a:extLst>
              </p:cNvPr>
              <p:cNvSpPr/>
              <p:nvPr/>
            </p:nvSpPr>
            <p:spPr>
              <a:xfrm>
                <a:off x="7166083" y="2993174"/>
                <a:ext cx="198763" cy="993112"/>
              </a:xfrm>
              <a:custGeom>
                <a:avLst/>
                <a:gdLst>
                  <a:gd name="connsiteX0" fmla="*/ 194240 w 198763"/>
                  <a:gd name="connsiteY0" fmla="*/ 0 h 993112"/>
                  <a:gd name="connsiteX1" fmla="*/ 176657 w 198763"/>
                  <a:gd name="connsiteY1" fmla="*/ 52524 h 993112"/>
                  <a:gd name="connsiteX2" fmla="*/ 116039 w 198763"/>
                  <a:gd name="connsiteY2" fmla="*/ 489801 h 993112"/>
                  <a:gd name="connsiteX3" fmla="*/ 176657 w 198763"/>
                  <a:gd name="connsiteY3" fmla="*/ 927078 h 993112"/>
                  <a:gd name="connsiteX4" fmla="*/ 198763 w 198763"/>
                  <a:gd name="connsiteY4" fmla="*/ 993112 h 993112"/>
                  <a:gd name="connsiteX5" fmla="*/ 181184 w 198763"/>
                  <a:gd name="connsiteY5" fmla="*/ 978873 h 993112"/>
                  <a:gd name="connsiteX6" fmla="*/ 68943 w 198763"/>
                  <a:gd name="connsiteY6" fmla="*/ 914641 h 993112"/>
                  <a:gd name="connsiteX7" fmla="*/ 50445 w 198763"/>
                  <a:gd name="connsiteY7" fmla="*/ 907656 h 993112"/>
                  <a:gd name="connsiteX8" fmla="*/ 26892 w 198763"/>
                  <a:gd name="connsiteY8" fmla="*/ 801297 h 993112"/>
                  <a:gd name="connsiteX9" fmla="*/ 0 w 198763"/>
                  <a:gd name="connsiteY9" fmla="*/ 489800 h 993112"/>
                  <a:gd name="connsiteX10" fmla="*/ 26892 w 198763"/>
                  <a:gd name="connsiteY10" fmla="*/ 178303 h 993112"/>
                  <a:gd name="connsiteX11" fmla="*/ 46098 w 198763"/>
                  <a:gd name="connsiteY11" fmla="*/ 91577 h 993112"/>
                  <a:gd name="connsiteX12" fmla="*/ 68943 w 198763"/>
                  <a:gd name="connsiteY12" fmla="*/ 82433 h 993112"/>
                  <a:gd name="connsiteX13" fmla="*/ 176857 w 198763"/>
                  <a:gd name="connsiteY13" fmla="*/ 20678 h 993112"/>
                  <a:gd name="connsiteX14" fmla="*/ 188671 w 198763"/>
                  <a:gd name="connsiteY14" fmla="*/ 5098 h 993112"/>
                  <a:gd name="connsiteX15" fmla="*/ 194240 w 198763"/>
                  <a:gd name="connsiteY15" fmla="*/ 0 h 99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8763" h="993112">
                    <a:moveTo>
                      <a:pt x="194240" y="0"/>
                    </a:moveTo>
                    <a:lnTo>
                      <a:pt x="176657" y="52524"/>
                    </a:lnTo>
                    <a:cubicBezTo>
                      <a:pt x="136852" y="192699"/>
                      <a:pt x="116039" y="340023"/>
                      <a:pt x="116039" y="489801"/>
                    </a:cubicBezTo>
                    <a:cubicBezTo>
                      <a:pt x="116039" y="639580"/>
                      <a:pt x="136852" y="786904"/>
                      <a:pt x="176657" y="927078"/>
                    </a:cubicBezTo>
                    <a:lnTo>
                      <a:pt x="198763" y="993112"/>
                    </a:lnTo>
                    <a:lnTo>
                      <a:pt x="181184" y="978873"/>
                    </a:lnTo>
                    <a:cubicBezTo>
                      <a:pt x="145266" y="954318"/>
                      <a:pt x="107717" y="932890"/>
                      <a:pt x="68943" y="914641"/>
                    </a:cubicBezTo>
                    <a:lnTo>
                      <a:pt x="50445" y="907656"/>
                    </a:lnTo>
                    <a:lnTo>
                      <a:pt x="26892" y="801297"/>
                    </a:lnTo>
                    <a:cubicBezTo>
                      <a:pt x="9223" y="700629"/>
                      <a:pt x="0" y="596100"/>
                      <a:pt x="0" y="489800"/>
                    </a:cubicBezTo>
                    <a:cubicBezTo>
                      <a:pt x="0" y="383501"/>
                      <a:pt x="9223" y="278971"/>
                      <a:pt x="26892" y="178303"/>
                    </a:cubicBezTo>
                    <a:lnTo>
                      <a:pt x="46098" y="91577"/>
                    </a:lnTo>
                    <a:lnTo>
                      <a:pt x="68943" y="82433"/>
                    </a:lnTo>
                    <a:lnTo>
                      <a:pt x="176857" y="20678"/>
                    </a:lnTo>
                    <a:lnTo>
                      <a:pt x="188671" y="5098"/>
                    </a:lnTo>
                    <a:lnTo>
                      <a:pt x="194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DDE66C7-3E5E-4277-9058-FDA8AFFED75B}"/>
                  </a:ext>
                </a:extLst>
              </p:cNvPr>
              <p:cNvSpPr/>
              <p:nvPr/>
            </p:nvSpPr>
            <p:spPr>
              <a:xfrm>
                <a:off x="6736079" y="3134654"/>
                <a:ext cx="135348" cy="710086"/>
              </a:xfrm>
              <a:custGeom>
                <a:avLst/>
                <a:gdLst>
                  <a:gd name="connsiteX0" fmla="*/ 54228 w 135348"/>
                  <a:gd name="connsiteY0" fmla="*/ 0 h 710086"/>
                  <a:gd name="connsiteX1" fmla="*/ 58174 w 135348"/>
                  <a:gd name="connsiteY1" fmla="*/ 10374 h 710086"/>
                  <a:gd name="connsiteX2" fmla="*/ 127827 w 135348"/>
                  <a:gd name="connsiteY2" fmla="*/ 17992 h 710086"/>
                  <a:gd name="connsiteX3" fmla="*/ 131539 w 135348"/>
                  <a:gd name="connsiteY3" fmla="*/ 17887 h 710086"/>
                  <a:gd name="connsiteX4" fmla="*/ 106303 w 135348"/>
                  <a:gd name="connsiteY4" fmla="*/ 135333 h 710086"/>
                  <a:gd name="connsiteX5" fmla="*/ 91441 w 135348"/>
                  <a:gd name="connsiteY5" fmla="*/ 348321 h 710086"/>
                  <a:gd name="connsiteX6" fmla="*/ 106303 w 135348"/>
                  <a:gd name="connsiteY6" fmla="*/ 561309 h 710086"/>
                  <a:gd name="connsiteX7" fmla="*/ 135348 w 135348"/>
                  <a:gd name="connsiteY7" fmla="*/ 696483 h 710086"/>
                  <a:gd name="connsiteX8" fmla="*/ 127827 w 135348"/>
                  <a:gd name="connsiteY8" fmla="*/ 696122 h 710086"/>
                  <a:gd name="connsiteX9" fmla="*/ 61114 w 135348"/>
                  <a:gd name="connsiteY9" fmla="*/ 703419 h 710086"/>
                  <a:gd name="connsiteX10" fmla="*/ 58676 w 135348"/>
                  <a:gd name="connsiteY10" fmla="*/ 710086 h 710086"/>
                  <a:gd name="connsiteX11" fmla="*/ 42959 w 135348"/>
                  <a:gd name="connsiteY11" fmla="*/ 662590 h 710086"/>
                  <a:gd name="connsiteX12" fmla="*/ 0 w 135348"/>
                  <a:gd name="connsiteY12" fmla="*/ 348321 h 710086"/>
                  <a:gd name="connsiteX13" fmla="*/ 42959 w 135348"/>
                  <a:gd name="connsiteY13" fmla="*/ 34052 h 710086"/>
                  <a:gd name="connsiteX14" fmla="*/ 54228 w 135348"/>
                  <a:gd name="connsiteY14" fmla="*/ 0 h 710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5348" h="710086">
                    <a:moveTo>
                      <a:pt x="54228" y="0"/>
                    </a:moveTo>
                    <a:lnTo>
                      <a:pt x="58174" y="10374"/>
                    </a:lnTo>
                    <a:lnTo>
                      <a:pt x="127827" y="17992"/>
                    </a:lnTo>
                    <a:lnTo>
                      <a:pt x="131539" y="17887"/>
                    </a:lnTo>
                    <a:lnTo>
                      <a:pt x="106303" y="135333"/>
                    </a:lnTo>
                    <a:cubicBezTo>
                      <a:pt x="96559" y="204130"/>
                      <a:pt x="91441" y="275362"/>
                      <a:pt x="91441" y="348321"/>
                    </a:cubicBezTo>
                    <a:cubicBezTo>
                      <a:pt x="91441" y="421280"/>
                      <a:pt x="96559" y="492512"/>
                      <a:pt x="106303" y="561309"/>
                    </a:cubicBezTo>
                    <a:lnTo>
                      <a:pt x="135348" y="696483"/>
                    </a:lnTo>
                    <a:lnTo>
                      <a:pt x="127827" y="696122"/>
                    </a:lnTo>
                    <a:lnTo>
                      <a:pt x="61114" y="703419"/>
                    </a:lnTo>
                    <a:lnTo>
                      <a:pt x="58676" y="710086"/>
                    </a:lnTo>
                    <a:lnTo>
                      <a:pt x="42959" y="662590"/>
                    </a:lnTo>
                    <a:cubicBezTo>
                      <a:pt x="15040" y="563313"/>
                      <a:pt x="0" y="457760"/>
                      <a:pt x="0" y="348321"/>
                    </a:cubicBezTo>
                    <a:cubicBezTo>
                      <a:pt x="0" y="238883"/>
                      <a:pt x="15040" y="133329"/>
                      <a:pt x="42959" y="34052"/>
                    </a:cubicBezTo>
                    <a:lnTo>
                      <a:pt x="54228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B5291A4-D705-4D45-A2EB-B38C6F796091}"/>
                  </a:ext>
                </a:extLst>
              </p:cNvPr>
              <p:cNvSpPr/>
              <p:nvPr/>
            </p:nvSpPr>
            <p:spPr>
              <a:xfrm>
                <a:off x="6827520" y="3084752"/>
                <a:ext cx="389008" cy="816079"/>
              </a:xfrm>
              <a:custGeom>
                <a:avLst/>
                <a:gdLst>
                  <a:gd name="connsiteX0" fmla="*/ 384661 w 389008"/>
                  <a:gd name="connsiteY0" fmla="*/ 0 h 816079"/>
                  <a:gd name="connsiteX1" fmla="*/ 365455 w 389008"/>
                  <a:gd name="connsiteY1" fmla="*/ 86726 h 816079"/>
                  <a:gd name="connsiteX2" fmla="*/ 338563 w 389008"/>
                  <a:gd name="connsiteY2" fmla="*/ 398223 h 816079"/>
                  <a:gd name="connsiteX3" fmla="*/ 365455 w 389008"/>
                  <a:gd name="connsiteY3" fmla="*/ 709720 h 816079"/>
                  <a:gd name="connsiteX4" fmla="*/ 389008 w 389008"/>
                  <a:gd name="connsiteY4" fmla="*/ 816079 h 816079"/>
                  <a:gd name="connsiteX5" fmla="*/ 287913 w 389008"/>
                  <a:gd name="connsiteY5" fmla="*/ 777903 h 816079"/>
                  <a:gd name="connsiteX6" fmla="*/ 163397 w 389008"/>
                  <a:gd name="connsiteY6" fmla="*/ 752121 h 816079"/>
                  <a:gd name="connsiteX7" fmla="*/ 43907 w 389008"/>
                  <a:gd name="connsiteY7" fmla="*/ 746386 h 816079"/>
                  <a:gd name="connsiteX8" fmla="*/ 14862 w 389008"/>
                  <a:gd name="connsiteY8" fmla="*/ 611212 h 816079"/>
                  <a:gd name="connsiteX9" fmla="*/ 0 w 389008"/>
                  <a:gd name="connsiteY9" fmla="*/ 398224 h 816079"/>
                  <a:gd name="connsiteX10" fmla="*/ 14862 w 389008"/>
                  <a:gd name="connsiteY10" fmla="*/ 185236 h 816079"/>
                  <a:gd name="connsiteX11" fmla="*/ 40098 w 389008"/>
                  <a:gd name="connsiteY11" fmla="*/ 67790 h 816079"/>
                  <a:gd name="connsiteX12" fmla="*/ 131783 w 389008"/>
                  <a:gd name="connsiteY12" fmla="*/ 65181 h 816079"/>
                  <a:gd name="connsiteX13" fmla="*/ 318368 w 389008"/>
                  <a:gd name="connsiteY13" fmla="*/ 26532 h 816079"/>
                  <a:gd name="connsiteX14" fmla="*/ 384661 w 389008"/>
                  <a:gd name="connsiteY14" fmla="*/ 0 h 816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9008" h="816079">
                    <a:moveTo>
                      <a:pt x="384661" y="0"/>
                    </a:moveTo>
                    <a:lnTo>
                      <a:pt x="365455" y="86726"/>
                    </a:lnTo>
                    <a:cubicBezTo>
                      <a:pt x="347786" y="187394"/>
                      <a:pt x="338563" y="291924"/>
                      <a:pt x="338563" y="398223"/>
                    </a:cubicBezTo>
                    <a:cubicBezTo>
                      <a:pt x="338563" y="504523"/>
                      <a:pt x="347786" y="609052"/>
                      <a:pt x="365455" y="709720"/>
                    </a:cubicBezTo>
                    <a:lnTo>
                      <a:pt x="389008" y="816079"/>
                    </a:lnTo>
                    <a:lnTo>
                      <a:pt x="287913" y="777903"/>
                    </a:lnTo>
                    <a:cubicBezTo>
                      <a:pt x="247094" y="766062"/>
                      <a:pt x="205453" y="757451"/>
                      <a:pt x="163397" y="752121"/>
                    </a:cubicBezTo>
                    <a:lnTo>
                      <a:pt x="43907" y="746386"/>
                    </a:lnTo>
                    <a:lnTo>
                      <a:pt x="14862" y="611212"/>
                    </a:lnTo>
                    <a:cubicBezTo>
                      <a:pt x="5118" y="542415"/>
                      <a:pt x="0" y="471183"/>
                      <a:pt x="0" y="398224"/>
                    </a:cubicBezTo>
                    <a:cubicBezTo>
                      <a:pt x="0" y="325265"/>
                      <a:pt x="5118" y="254033"/>
                      <a:pt x="14862" y="185236"/>
                    </a:cubicBezTo>
                    <a:lnTo>
                      <a:pt x="40098" y="67790"/>
                    </a:lnTo>
                    <a:lnTo>
                      <a:pt x="131783" y="65181"/>
                    </a:lnTo>
                    <a:cubicBezTo>
                      <a:pt x="195142" y="59651"/>
                      <a:pt x="257792" y="46711"/>
                      <a:pt x="318368" y="26532"/>
                    </a:cubicBezTo>
                    <a:lnTo>
                      <a:pt x="384661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E6F9148-BA71-4759-BF09-36A7CF693374}"/>
                </a:ext>
              </a:extLst>
            </p:cNvPr>
            <p:cNvSpPr/>
            <p:nvPr/>
          </p:nvSpPr>
          <p:spPr>
            <a:xfrm>
              <a:off x="14524414" y="2301169"/>
              <a:ext cx="961081" cy="1524000"/>
            </a:xfrm>
            <a:custGeom>
              <a:avLst/>
              <a:gdLst>
                <a:gd name="connsiteX0" fmla="*/ 319731 w 961081"/>
                <a:gd name="connsiteY0" fmla="*/ 0 h 1524000"/>
                <a:gd name="connsiteX1" fmla="*/ 961081 w 961081"/>
                <a:gd name="connsiteY1" fmla="*/ 768350 h 1524000"/>
                <a:gd name="connsiteX2" fmla="*/ 319731 w 961081"/>
                <a:gd name="connsiteY2" fmla="*/ 1524000 h 1524000"/>
                <a:gd name="connsiteX3" fmla="*/ 3353 w 961081"/>
                <a:gd name="connsiteY3" fmla="*/ 1464118 h 1524000"/>
                <a:gd name="connsiteX4" fmla="*/ 0 w 961081"/>
                <a:gd name="connsiteY4" fmla="*/ 1462412 h 1524000"/>
                <a:gd name="connsiteX5" fmla="*/ 88161 w 961081"/>
                <a:gd name="connsiteY5" fmla="*/ 1470397 h 1524000"/>
                <a:gd name="connsiteX6" fmla="*/ 710256 w 961081"/>
                <a:gd name="connsiteY6" fmla="*/ 767903 h 1524000"/>
                <a:gd name="connsiteX7" fmla="*/ 88161 w 961081"/>
                <a:gd name="connsiteY7" fmla="*/ 53603 h 1524000"/>
                <a:gd name="connsiteX8" fmla="*/ 0 w 961081"/>
                <a:gd name="connsiteY8" fmla="*/ 61589 h 1524000"/>
                <a:gd name="connsiteX9" fmla="*/ 3353 w 961081"/>
                <a:gd name="connsiteY9" fmla="*/ 59882 h 1524000"/>
                <a:gd name="connsiteX10" fmla="*/ 319731 w 961081"/>
                <a:gd name="connsiteY10" fmla="*/ 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1081" h="1524000">
                  <a:moveTo>
                    <a:pt x="319731" y="0"/>
                  </a:moveTo>
                  <a:cubicBezTo>
                    <a:pt x="768628" y="0"/>
                    <a:pt x="961081" y="347509"/>
                    <a:pt x="961081" y="768350"/>
                  </a:cubicBezTo>
                  <a:cubicBezTo>
                    <a:pt x="961081" y="1189191"/>
                    <a:pt x="768628" y="1524000"/>
                    <a:pt x="319731" y="1524000"/>
                  </a:cubicBezTo>
                  <a:cubicBezTo>
                    <a:pt x="207507" y="1524000"/>
                    <a:pt x="100595" y="1502678"/>
                    <a:pt x="3353" y="1464118"/>
                  </a:cubicBezTo>
                  <a:lnTo>
                    <a:pt x="0" y="1462412"/>
                  </a:lnTo>
                  <a:lnTo>
                    <a:pt x="88161" y="1470397"/>
                  </a:lnTo>
                  <a:cubicBezTo>
                    <a:pt x="523581" y="1470397"/>
                    <a:pt x="710256" y="1159140"/>
                    <a:pt x="710256" y="767903"/>
                  </a:cubicBezTo>
                  <a:cubicBezTo>
                    <a:pt x="710256" y="376667"/>
                    <a:pt x="523581" y="53603"/>
                    <a:pt x="88161" y="53603"/>
                  </a:cubicBezTo>
                  <a:lnTo>
                    <a:pt x="0" y="61589"/>
                  </a:lnTo>
                  <a:lnTo>
                    <a:pt x="3353" y="59882"/>
                  </a:lnTo>
                  <a:cubicBezTo>
                    <a:pt x="100595" y="21323"/>
                    <a:pt x="207507" y="0"/>
                    <a:pt x="31973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50A51B5-1E48-4D3F-B9F7-5391C62BB325}"/>
                </a:ext>
              </a:extLst>
            </p:cNvPr>
            <p:cNvSpPr/>
            <p:nvPr/>
          </p:nvSpPr>
          <p:spPr>
            <a:xfrm>
              <a:off x="10264568" y="1199192"/>
              <a:ext cx="2023793" cy="394021"/>
            </a:xfrm>
            <a:custGeom>
              <a:avLst/>
              <a:gdLst>
                <a:gd name="connsiteX0" fmla="*/ 1011896 w 2023793"/>
                <a:gd name="connsiteY0" fmla="*/ 0 h 394021"/>
                <a:gd name="connsiteX1" fmla="*/ 1993710 w 2023793"/>
                <a:gd name="connsiteY1" fmla="*/ 355979 h 394021"/>
                <a:gd name="connsiteX2" fmla="*/ 2023793 w 2023793"/>
                <a:gd name="connsiteY2" fmla="*/ 394021 h 394021"/>
                <a:gd name="connsiteX3" fmla="*/ 1981043 w 2023793"/>
                <a:gd name="connsiteY3" fmla="*/ 370677 h 394021"/>
                <a:gd name="connsiteX4" fmla="*/ 1011896 w 2023793"/>
                <a:gd name="connsiteY4" fmla="*/ 171450 h 394021"/>
                <a:gd name="connsiteX5" fmla="*/ 42749 w 2023793"/>
                <a:gd name="connsiteY5" fmla="*/ 370677 h 394021"/>
                <a:gd name="connsiteX6" fmla="*/ 0 w 2023793"/>
                <a:gd name="connsiteY6" fmla="*/ 394021 h 394021"/>
                <a:gd name="connsiteX7" fmla="*/ 30082 w 2023793"/>
                <a:gd name="connsiteY7" fmla="*/ 355979 h 394021"/>
                <a:gd name="connsiteX8" fmla="*/ 1011896 w 2023793"/>
                <a:gd name="connsiteY8" fmla="*/ 0 h 39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3793" h="394021">
                  <a:moveTo>
                    <a:pt x="1011896" y="0"/>
                  </a:moveTo>
                  <a:cubicBezTo>
                    <a:pt x="1435857" y="0"/>
                    <a:pt x="1804630" y="143942"/>
                    <a:pt x="1993710" y="355979"/>
                  </a:cubicBezTo>
                  <a:lnTo>
                    <a:pt x="2023793" y="394021"/>
                  </a:lnTo>
                  <a:lnTo>
                    <a:pt x="1981043" y="370677"/>
                  </a:lnTo>
                  <a:cubicBezTo>
                    <a:pt x="1733017" y="247585"/>
                    <a:pt x="1390372" y="171450"/>
                    <a:pt x="1011896" y="171450"/>
                  </a:cubicBezTo>
                  <a:cubicBezTo>
                    <a:pt x="633421" y="171450"/>
                    <a:pt x="290775" y="247585"/>
                    <a:pt x="42749" y="370677"/>
                  </a:cubicBezTo>
                  <a:lnTo>
                    <a:pt x="0" y="394021"/>
                  </a:lnTo>
                  <a:lnTo>
                    <a:pt x="30082" y="355979"/>
                  </a:lnTo>
                  <a:cubicBezTo>
                    <a:pt x="219163" y="143942"/>
                    <a:pt x="587936" y="0"/>
                    <a:pt x="10118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7E4B756-BCA9-42C9-94CE-96E2AF2CAE2D}"/>
                </a:ext>
              </a:extLst>
            </p:cNvPr>
            <p:cNvSpPr/>
            <p:nvPr/>
          </p:nvSpPr>
          <p:spPr>
            <a:xfrm rot="1800000">
              <a:off x="11023625" y="4617733"/>
              <a:ext cx="373915" cy="491719"/>
            </a:xfrm>
            <a:custGeom>
              <a:avLst/>
              <a:gdLst>
                <a:gd name="connsiteX0" fmla="*/ 135355 w 373915"/>
                <a:gd name="connsiteY0" fmla="*/ 0 h 491719"/>
                <a:gd name="connsiteX1" fmla="*/ 183822 w 373915"/>
                <a:gd name="connsiteY1" fmla="*/ 18127 h 491719"/>
                <a:gd name="connsiteX2" fmla="*/ 373915 w 373915"/>
                <a:gd name="connsiteY2" fmla="*/ 226163 h 491719"/>
                <a:gd name="connsiteX3" fmla="*/ 87769 w 373915"/>
                <a:gd name="connsiteY3" fmla="*/ 470125 h 491719"/>
                <a:gd name="connsiteX4" fmla="*/ 0 w 373915"/>
                <a:gd name="connsiteY4" fmla="*/ 491719 h 491719"/>
                <a:gd name="connsiteX5" fmla="*/ 65888 w 373915"/>
                <a:gd name="connsiteY5" fmla="*/ 432612 h 491719"/>
                <a:gd name="connsiteX6" fmla="*/ 176731 w 373915"/>
                <a:gd name="connsiteY6" fmla="*/ 164030 h 491719"/>
                <a:gd name="connsiteX7" fmla="*/ 163545 w 373915"/>
                <a:gd name="connsiteY7" fmla="*/ 67217 h 491719"/>
                <a:gd name="connsiteX8" fmla="*/ 135355 w 373915"/>
                <a:gd name="connsiteY8" fmla="*/ 0 h 4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915" h="491719">
                  <a:moveTo>
                    <a:pt x="135355" y="0"/>
                  </a:moveTo>
                  <a:lnTo>
                    <a:pt x="183822" y="18127"/>
                  </a:lnTo>
                  <a:cubicBezTo>
                    <a:pt x="301271" y="71368"/>
                    <a:pt x="373915" y="144920"/>
                    <a:pt x="373915" y="226163"/>
                  </a:cubicBezTo>
                  <a:cubicBezTo>
                    <a:pt x="373915" y="327717"/>
                    <a:pt x="260409" y="417253"/>
                    <a:pt x="87769" y="470125"/>
                  </a:cubicBezTo>
                  <a:lnTo>
                    <a:pt x="0" y="491719"/>
                  </a:lnTo>
                  <a:lnTo>
                    <a:pt x="65888" y="432612"/>
                  </a:lnTo>
                  <a:cubicBezTo>
                    <a:pt x="135868" y="355944"/>
                    <a:pt x="176731" y="263519"/>
                    <a:pt x="176731" y="164030"/>
                  </a:cubicBezTo>
                  <a:cubicBezTo>
                    <a:pt x="176731" y="130867"/>
                    <a:pt x="172190" y="98488"/>
                    <a:pt x="163545" y="67217"/>
                  </a:cubicBezTo>
                  <a:lnTo>
                    <a:pt x="135355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6830256B-D7A0-4ABE-B48C-042461963ED0}"/>
                </a:ext>
              </a:extLst>
            </p:cNvPr>
            <p:cNvSpPr/>
            <p:nvPr/>
          </p:nvSpPr>
          <p:spPr>
            <a:xfrm>
              <a:off x="8918613" y="2276735"/>
              <a:ext cx="439131" cy="43913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68F043E-7D76-4F9E-B703-54B7377FE196}"/>
                </a:ext>
              </a:extLst>
            </p:cNvPr>
            <p:cNvSpPr/>
            <p:nvPr/>
          </p:nvSpPr>
          <p:spPr>
            <a:xfrm>
              <a:off x="9139917" y="2362783"/>
              <a:ext cx="112639" cy="112639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6BDE50C-304D-49D4-8AD4-89BC1F0A1993}"/>
                </a:ext>
              </a:extLst>
            </p:cNvPr>
            <p:cNvSpPr/>
            <p:nvPr/>
          </p:nvSpPr>
          <p:spPr>
            <a:xfrm rot="5400000">
              <a:off x="10305544" y="2215114"/>
              <a:ext cx="2838450" cy="1682669"/>
            </a:xfrm>
            <a:custGeom>
              <a:avLst/>
              <a:gdLst>
                <a:gd name="connsiteX0" fmla="*/ 0 w 2838450"/>
                <a:gd name="connsiteY0" fmla="*/ 1190177 h 1682669"/>
                <a:gd name="connsiteX1" fmla="*/ 64898 w 2838450"/>
                <a:gd name="connsiteY1" fmla="*/ 366777 h 1682669"/>
                <a:gd name="connsiteX2" fmla="*/ 75110 w 2838450"/>
                <a:gd name="connsiteY2" fmla="*/ 315666 h 1682669"/>
                <a:gd name="connsiteX3" fmla="*/ 104554 w 2838450"/>
                <a:gd name="connsiteY3" fmla="*/ 315099 h 1682669"/>
                <a:gd name="connsiteX4" fmla="*/ 1619907 w 2838450"/>
                <a:gd name="connsiteY4" fmla="*/ 159603 h 1682669"/>
                <a:gd name="connsiteX5" fmla="*/ 2720904 w 2838450"/>
                <a:gd name="connsiteY5" fmla="*/ 122649 h 1682669"/>
                <a:gd name="connsiteX6" fmla="*/ 2724516 w 2838450"/>
                <a:gd name="connsiteY6" fmla="*/ 121273 h 1682669"/>
                <a:gd name="connsiteX7" fmla="*/ 2737707 w 2838450"/>
                <a:gd name="connsiteY7" fmla="*/ 172980 h 1682669"/>
                <a:gd name="connsiteX8" fmla="*/ 2838450 w 2838450"/>
                <a:gd name="connsiteY8" fmla="*/ 1190177 h 1682669"/>
                <a:gd name="connsiteX9" fmla="*/ 2831123 w 2838450"/>
                <a:gd name="connsiteY9" fmla="*/ 1493117 h 1682669"/>
                <a:gd name="connsiteX10" fmla="*/ 2823413 w 2838450"/>
                <a:gd name="connsiteY10" fmla="*/ 1598580 h 1682669"/>
                <a:gd name="connsiteX11" fmla="*/ 2756419 w 2838450"/>
                <a:gd name="connsiteY11" fmla="*/ 1574090 h 1682669"/>
                <a:gd name="connsiteX12" fmla="*/ 1619907 w 2838450"/>
                <a:gd name="connsiteY12" fmla="*/ 1523068 h 1682669"/>
                <a:gd name="connsiteX13" fmla="*/ 104555 w 2838450"/>
                <a:gd name="connsiteY13" fmla="*/ 1367572 h 1682669"/>
                <a:gd name="connsiteX14" fmla="*/ 4244 w 2838450"/>
                <a:gd name="connsiteY14" fmla="*/ 1365641 h 1682669"/>
                <a:gd name="connsiteX15" fmla="*/ 0 w 2838450"/>
                <a:gd name="connsiteY15" fmla="*/ 1190177 h 1682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38450" h="1682669">
                  <a:moveTo>
                    <a:pt x="0" y="1190177"/>
                  </a:moveTo>
                  <a:cubicBezTo>
                    <a:pt x="0" y="883358"/>
                    <a:pt x="22755" y="609404"/>
                    <a:pt x="64898" y="366777"/>
                  </a:cubicBezTo>
                  <a:lnTo>
                    <a:pt x="75110" y="315666"/>
                  </a:lnTo>
                  <a:lnTo>
                    <a:pt x="104554" y="315099"/>
                  </a:lnTo>
                  <a:cubicBezTo>
                    <a:pt x="609672" y="263267"/>
                    <a:pt x="1114790" y="-255055"/>
                    <a:pt x="1619907" y="159603"/>
                  </a:cubicBezTo>
                  <a:cubicBezTo>
                    <a:pt x="1986906" y="460877"/>
                    <a:pt x="2353904" y="269638"/>
                    <a:pt x="2720904" y="122649"/>
                  </a:cubicBezTo>
                  <a:lnTo>
                    <a:pt x="2724516" y="121273"/>
                  </a:lnTo>
                  <a:lnTo>
                    <a:pt x="2737707" y="172980"/>
                  </a:lnTo>
                  <a:cubicBezTo>
                    <a:pt x="2802754" y="460662"/>
                    <a:pt x="2838450" y="798663"/>
                    <a:pt x="2838450" y="1190177"/>
                  </a:cubicBezTo>
                  <a:cubicBezTo>
                    <a:pt x="2838450" y="1292450"/>
                    <a:pt x="2835968" y="1393512"/>
                    <a:pt x="2831123" y="1493117"/>
                  </a:cubicBezTo>
                  <a:lnTo>
                    <a:pt x="2823413" y="1598580"/>
                  </a:lnTo>
                  <a:lnTo>
                    <a:pt x="2756419" y="1574090"/>
                  </a:lnTo>
                  <a:cubicBezTo>
                    <a:pt x="2377582" y="1425883"/>
                    <a:pt x="1998744" y="1212075"/>
                    <a:pt x="1619907" y="1523068"/>
                  </a:cubicBezTo>
                  <a:cubicBezTo>
                    <a:pt x="1114789" y="1937725"/>
                    <a:pt x="609672" y="1419404"/>
                    <a:pt x="104555" y="1367572"/>
                  </a:cubicBezTo>
                  <a:lnTo>
                    <a:pt x="4244" y="1365641"/>
                  </a:lnTo>
                  <a:lnTo>
                    <a:pt x="0" y="1190177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B522B6F9-03B1-4DE8-9A2E-0C2C03BBB5A8}"/>
                </a:ext>
              </a:extLst>
            </p:cNvPr>
            <p:cNvSpPr/>
            <p:nvPr/>
          </p:nvSpPr>
          <p:spPr>
            <a:xfrm rot="5400000">
              <a:off x="11128585" y="2830648"/>
              <a:ext cx="2649406" cy="412777"/>
            </a:xfrm>
            <a:custGeom>
              <a:avLst/>
              <a:gdLst>
                <a:gd name="connsiteX0" fmla="*/ 0 w 2649406"/>
                <a:gd name="connsiteY0" fmla="*/ 409239 h 412777"/>
                <a:gd name="connsiteX1" fmla="*/ 19105 w 2649406"/>
                <a:gd name="connsiteY1" fmla="*/ 313621 h 412777"/>
                <a:gd name="connsiteX2" fmla="*/ 29443 w 2649406"/>
                <a:gd name="connsiteY2" fmla="*/ 313422 h 412777"/>
                <a:gd name="connsiteX3" fmla="*/ 29485 w 2649406"/>
                <a:gd name="connsiteY3" fmla="*/ 313415 h 412777"/>
                <a:gd name="connsiteX4" fmla="*/ 124154 w 2649406"/>
                <a:gd name="connsiteY4" fmla="*/ 298577 h 412777"/>
                <a:gd name="connsiteX5" fmla="*/ 144263 w 2649406"/>
                <a:gd name="connsiteY5" fmla="*/ 293540 h 412777"/>
                <a:gd name="connsiteX6" fmla="*/ 155723 w 2649406"/>
                <a:gd name="connsiteY6" fmla="*/ 291555 h 412777"/>
                <a:gd name="connsiteX7" fmla="*/ 178997 w 2649406"/>
                <a:gd name="connsiteY7" fmla="*/ 284839 h 412777"/>
                <a:gd name="connsiteX8" fmla="*/ 218864 w 2649406"/>
                <a:gd name="connsiteY8" fmla="*/ 274851 h 412777"/>
                <a:gd name="connsiteX9" fmla="*/ 244458 w 2649406"/>
                <a:gd name="connsiteY9" fmla="*/ 265946 h 412777"/>
                <a:gd name="connsiteX10" fmla="*/ 282002 w 2649406"/>
                <a:gd name="connsiteY10" fmla="*/ 255111 h 412777"/>
                <a:gd name="connsiteX11" fmla="*/ 534561 w 2649406"/>
                <a:gd name="connsiteY11" fmla="*/ 157926 h 412777"/>
                <a:gd name="connsiteX12" fmla="*/ 608850 w 2649406"/>
                <a:gd name="connsiteY12" fmla="*/ 127910 h 412777"/>
                <a:gd name="connsiteX13" fmla="*/ 787065 w 2649406"/>
                <a:gd name="connsiteY13" fmla="*/ 60761 h 412777"/>
                <a:gd name="connsiteX14" fmla="*/ 787120 w 2649406"/>
                <a:gd name="connsiteY14" fmla="*/ 60740 h 412777"/>
                <a:gd name="connsiteX15" fmla="*/ 899424 w 2649406"/>
                <a:gd name="connsiteY15" fmla="*/ 28330 h 412777"/>
                <a:gd name="connsiteX16" fmla="*/ 932692 w 2649406"/>
                <a:gd name="connsiteY16" fmla="*/ 20955 h 412777"/>
                <a:gd name="connsiteX17" fmla="*/ 1017032 w 2649406"/>
                <a:gd name="connsiteY17" fmla="*/ 6351 h 412777"/>
                <a:gd name="connsiteX18" fmla="*/ 1051403 w 2649406"/>
                <a:gd name="connsiteY18" fmla="*/ 2204 h 412777"/>
                <a:gd name="connsiteX19" fmla="*/ 1165958 w 2649406"/>
                <a:gd name="connsiteY19" fmla="*/ 0 h 412777"/>
                <a:gd name="connsiteX20" fmla="*/ 1278963 w 2649406"/>
                <a:gd name="connsiteY20" fmla="*/ 19568 h 412777"/>
                <a:gd name="connsiteX21" fmla="*/ 1355332 w 2649406"/>
                <a:gd name="connsiteY21" fmla="*/ 43414 h 412777"/>
                <a:gd name="connsiteX22" fmla="*/ 1355377 w 2649406"/>
                <a:gd name="connsiteY22" fmla="*/ 43429 h 412777"/>
                <a:gd name="connsiteX23" fmla="*/ 1355422 w 2649406"/>
                <a:gd name="connsiteY23" fmla="*/ 43450 h 412777"/>
                <a:gd name="connsiteX24" fmla="*/ 1439213 w 2649406"/>
                <a:gd name="connsiteY24" fmla="*/ 85333 h 412777"/>
                <a:gd name="connsiteX25" fmla="*/ 1460315 w 2649406"/>
                <a:gd name="connsiteY25" fmla="*/ 98021 h 412777"/>
                <a:gd name="connsiteX26" fmla="*/ 1544749 w 2649406"/>
                <a:gd name="connsiteY26" fmla="*/ 157891 h 412777"/>
                <a:gd name="connsiteX27" fmla="*/ 1544796 w 2649406"/>
                <a:gd name="connsiteY27" fmla="*/ 157926 h 412777"/>
                <a:gd name="connsiteX28" fmla="*/ 2555029 w 2649406"/>
                <a:gd name="connsiteY28" fmla="*/ 157926 h 412777"/>
                <a:gd name="connsiteX29" fmla="*/ 2627424 w 2649406"/>
                <a:gd name="connsiteY29" fmla="*/ 128675 h 412777"/>
                <a:gd name="connsiteX30" fmla="*/ 2649406 w 2649406"/>
                <a:gd name="connsiteY30" fmla="*/ 214846 h 412777"/>
                <a:gd name="connsiteX31" fmla="*/ 2645794 w 2649406"/>
                <a:gd name="connsiteY31" fmla="*/ 216222 h 412777"/>
                <a:gd name="connsiteX32" fmla="*/ 1544797 w 2649406"/>
                <a:gd name="connsiteY32" fmla="*/ 253176 h 412777"/>
                <a:gd name="connsiteX33" fmla="*/ 29444 w 2649406"/>
                <a:gd name="connsiteY33" fmla="*/ 408672 h 412777"/>
                <a:gd name="connsiteX34" fmla="*/ 0 w 2649406"/>
                <a:gd name="connsiteY34" fmla="*/ 409239 h 412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49406" h="412777">
                  <a:moveTo>
                    <a:pt x="0" y="409239"/>
                  </a:moveTo>
                  <a:lnTo>
                    <a:pt x="19105" y="313621"/>
                  </a:lnTo>
                  <a:lnTo>
                    <a:pt x="29443" y="313422"/>
                  </a:lnTo>
                  <a:lnTo>
                    <a:pt x="29485" y="313415"/>
                  </a:lnTo>
                  <a:lnTo>
                    <a:pt x="124154" y="298577"/>
                  </a:lnTo>
                  <a:lnTo>
                    <a:pt x="144263" y="293540"/>
                  </a:lnTo>
                  <a:lnTo>
                    <a:pt x="155723" y="291555"/>
                  </a:lnTo>
                  <a:lnTo>
                    <a:pt x="178997" y="284839"/>
                  </a:lnTo>
                  <a:lnTo>
                    <a:pt x="218864" y="274851"/>
                  </a:lnTo>
                  <a:lnTo>
                    <a:pt x="244458" y="265946"/>
                  </a:lnTo>
                  <a:lnTo>
                    <a:pt x="282002" y="255111"/>
                  </a:lnTo>
                  <a:cubicBezTo>
                    <a:pt x="366188" y="227035"/>
                    <a:pt x="450375" y="192481"/>
                    <a:pt x="534561" y="157926"/>
                  </a:cubicBezTo>
                  <a:lnTo>
                    <a:pt x="608850" y="127910"/>
                  </a:lnTo>
                  <a:lnTo>
                    <a:pt x="787065" y="60761"/>
                  </a:lnTo>
                  <a:lnTo>
                    <a:pt x="787120" y="60740"/>
                  </a:lnTo>
                  <a:lnTo>
                    <a:pt x="899424" y="28330"/>
                  </a:lnTo>
                  <a:lnTo>
                    <a:pt x="932692" y="20955"/>
                  </a:lnTo>
                  <a:lnTo>
                    <a:pt x="1017032" y="6351"/>
                  </a:lnTo>
                  <a:lnTo>
                    <a:pt x="1051403" y="2204"/>
                  </a:lnTo>
                  <a:lnTo>
                    <a:pt x="1165958" y="0"/>
                  </a:lnTo>
                  <a:lnTo>
                    <a:pt x="1278963" y="19568"/>
                  </a:lnTo>
                  <a:lnTo>
                    <a:pt x="1355332" y="43414"/>
                  </a:lnTo>
                  <a:lnTo>
                    <a:pt x="1355377" y="43429"/>
                  </a:lnTo>
                  <a:lnTo>
                    <a:pt x="1355422" y="43450"/>
                  </a:lnTo>
                  <a:lnTo>
                    <a:pt x="1439213" y="85333"/>
                  </a:lnTo>
                  <a:lnTo>
                    <a:pt x="1460315" y="98021"/>
                  </a:lnTo>
                  <a:lnTo>
                    <a:pt x="1544749" y="157891"/>
                  </a:lnTo>
                  <a:lnTo>
                    <a:pt x="1544796" y="157926"/>
                  </a:lnTo>
                  <a:cubicBezTo>
                    <a:pt x="1881540" y="434364"/>
                    <a:pt x="2218284" y="296145"/>
                    <a:pt x="2555029" y="157926"/>
                  </a:cubicBezTo>
                  <a:lnTo>
                    <a:pt x="2627424" y="128675"/>
                  </a:lnTo>
                  <a:lnTo>
                    <a:pt x="2649406" y="214846"/>
                  </a:lnTo>
                  <a:lnTo>
                    <a:pt x="2645794" y="216222"/>
                  </a:lnTo>
                  <a:cubicBezTo>
                    <a:pt x="2278794" y="363211"/>
                    <a:pt x="1911796" y="554450"/>
                    <a:pt x="1544797" y="253176"/>
                  </a:cubicBezTo>
                  <a:cubicBezTo>
                    <a:pt x="1039680" y="-161482"/>
                    <a:pt x="534562" y="356840"/>
                    <a:pt x="29444" y="408672"/>
                  </a:cubicBezTo>
                  <a:lnTo>
                    <a:pt x="0" y="4092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FE2C7F4-2AB7-42F8-8649-A6A275DA31E9}"/>
                </a:ext>
              </a:extLst>
            </p:cNvPr>
            <p:cNvSpPr/>
            <p:nvPr/>
          </p:nvSpPr>
          <p:spPr>
            <a:xfrm rot="5400000">
              <a:off x="9676548" y="2846047"/>
              <a:ext cx="2828225" cy="414453"/>
            </a:xfrm>
            <a:custGeom>
              <a:avLst/>
              <a:gdLst>
                <a:gd name="connsiteX0" fmla="*/ 0 w 2828225"/>
                <a:gd name="connsiteY0" fmla="*/ 2131 h 414453"/>
                <a:gd name="connsiteX1" fmla="*/ 102616 w 2828225"/>
                <a:gd name="connsiteY1" fmla="*/ 4106 h 414453"/>
                <a:gd name="connsiteX2" fmla="*/ 1617968 w 2828225"/>
                <a:gd name="connsiteY2" fmla="*/ 159602 h 414453"/>
                <a:gd name="connsiteX3" fmla="*/ 2596632 w 2828225"/>
                <a:gd name="connsiteY3" fmla="*/ 146657 h 414453"/>
                <a:gd name="connsiteX4" fmla="*/ 2828225 w 2828225"/>
                <a:gd name="connsiteY4" fmla="*/ 238020 h 414453"/>
                <a:gd name="connsiteX5" fmla="*/ 2821555 w 2828225"/>
                <a:gd name="connsiteY5" fmla="*/ 329255 h 414453"/>
                <a:gd name="connsiteX6" fmla="*/ 2628201 w 2828225"/>
                <a:gd name="connsiteY6" fmla="*/ 254852 h 414453"/>
                <a:gd name="connsiteX7" fmla="*/ 1617967 w 2828225"/>
                <a:gd name="connsiteY7" fmla="*/ 254852 h 414453"/>
                <a:gd name="connsiteX8" fmla="*/ 102615 w 2828225"/>
                <a:gd name="connsiteY8" fmla="*/ 99356 h 414453"/>
                <a:gd name="connsiteX9" fmla="*/ 2305 w 2828225"/>
                <a:gd name="connsiteY9" fmla="*/ 97426 h 41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28225" h="414453">
                  <a:moveTo>
                    <a:pt x="0" y="2131"/>
                  </a:moveTo>
                  <a:lnTo>
                    <a:pt x="102616" y="4106"/>
                  </a:lnTo>
                  <a:cubicBezTo>
                    <a:pt x="607733" y="55938"/>
                    <a:pt x="1112851" y="574259"/>
                    <a:pt x="1617968" y="159602"/>
                  </a:cubicBezTo>
                  <a:cubicBezTo>
                    <a:pt x="1944189" y="-108197"/>
                    <a:pt x="2270411" y="13150"/>
                    <a:pt x="2596632" y="146657"/>
                  </a:cubicBezTo>
                  <a:lnTo>
                    <a:pt x="2828225" y="238020"/>
                  </a:lnTo>
                  <a:lnTo>
                    <a:pt x="2821555" y="329255"/>
                  </a:lnTo>
                  <a:lnTo>
                    <a:pt x="2628201" y="254852"/>
                  </a:lnTo>
                  <a:cubicBezTo>
                    <a:pt x="2291457" y="116633"/>
                    <a:pt x="1954712" y="-21586"/>
                    <a:pt x="1617967" y="254852"/>
                  </a:cubicBezTo>
                  <a:cubicBezTo>
                    <a:pt x="1112849" y="669509"/>
                    <a:pt x="607732" y="151188"/>
                    <a:pt x="102615" y="99356"/>
                  </a:cubicBezTo>
                  <a:lnTo>
                    <a:pt x="2305" y="974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833B2D4-9751-45C6-B663-E12A8500F274}"/>
                </a:ext>
              </a:extLst>
            </p:cNvPr>
            <p:cNvSpPr/>
            <p:nvPr/>
          </p:nvSpPr>
          <p:spPr>
            <a:xfrm>
              <a:off x="10488290" y="2777355"/>
              <a:ext cx="1326904" cy="1041091"/>
            </a:xfrm>
            <a:custGeom>
              <a:avLst/>
              <a:gdLst>
                <a:gd name="connsiteX0" fmla="*/ 679953 w 1326904"/>
                <a:gd name="connsiteY0" fmla="*/ 0 h 1041091"/>
                <a:gd name="connsiteX1" fmla="*/ 1326904 w 1326904"/>
                <a:gd name="connsiteY1" fmla="*/ 524884 h 1041091"/>
                <a:gd name="connsiteX2" fmla="*/ 679953 w 1326904"/>
                <a:gd name="connsiteY2" fmla="*/ 1041091 h 1041091"/>
                <a:gd name="connsiteX3" fmla="*/ 80 w 1326904"/>
                <a:gd name="connsiteY3" fmla="*/ 752987 h 1041091"/>
                <a:gd name="connsiteX4" fmla="*/ 1 w 1326904"/>
                <a:gd name="connsiteY4" fmla="*/ 752896 h 1041091"/>
                <a:gd name="connsiteX5" fmla="*/ 374403 w 1326904"/>
                <a:gd name="connsiteY5" fmla="*/ 520546 h 1041091"/>
                <a:gd name="connsiteX6" fmla="*/ 0 w 1326904"/>
                <a:gd name="connsiteY6" fmla="*/ 288196 h 1041091"/>
                <a:gd name="connsiteX7" fmla="*/ 80 w 1326904"/>
                <a:gd name="connsiteY7" fmla="*/ 288105 h 1041091"/>
                <a:gd name="connsiteX8" fmla="*/ 679953 w 1326904"/>
                <a:gd name="connsiteY8" fmla="*/ 0 h 1041091"/>
                <a:gd name="connsiteX0" fmla="*/ 374403 w 1326904"/>
                <a:gd name="connsiteY0" fmla="*/ 520546 h 1041091"/>
                <a:gd name="connsiteX1" fmla="*/ 0 w 1326904"/>
                <a:gd name="connsiteY1" fmla="*/ 288196 h 1041091"/>
                <a:gd name="connsiteX2" fmla="*/ 80 w 1326904"/>
                <a:gd name="connsiteY2" fmla="*/ 288105 h 1041091"/>
                <a:gd name="connsiteX3" fmla="*/ 679953 w 1326904"/>
                <a:gd name="connsiteY3" fmla="*/ 0 h 1041091"/>
                <a:gd name="connsiteX4" fmla="*/ 1326904 w 1326904"/>
                <a:gd name="connsiteY4" fmla="*/ 524884 h 1041091"/>
                <a:gd name="connsiteX5" fmla="*/ 679953 w 1326904"/>
                <a:gd name="connsiteY5" fmla="*/ 1041091 h 1041091"/>
                <a:gd name="connsiteX6" fmla="*/ 80 w 1326904"/>
                <a:gd name="connsiteY6" fmla="*/ 752987 h 1041091"/>
                <a:gd name="connsiteX7" fmla="*/ 1 w 1326904"/>
                <a:gd name="connsiteY7" fmla="*/ 752896 h 1041091"/>
                <a:gd name="connsiteX8" fmla="*/ 465843 w 1326904"/>
                <a:gd name="connsiteY8" fmla="*/ 611986 h 1041091"/>
                <a:gd name="connsiteX0" fmla="*/ 374403 w 1326904"/>
                <a:gd name="connsiteY0" fmla="*/ 520546 h 1041091"/>
                <a:gd name="connsiteX1" fmla="*/ 0 w 1326904"/>
                <a:gd name="connsiteY1" fmla="*/ 288196 h 1041091"/>
                <a:gd name="connsiteX2" fmla="*/ 80 w 1326904"/>
                <a:gd name="connsiteY2" fmla="*/ 288105 h 1041091"/>
                <a:gd name="connsiteX3" fmla="*/ 679953 w 1326904"/>
                <a:gd name="connsiteY3" fmla="*/ 0 h 1041091"/>
                <a:gd name="connsiteX4" fmla="*/ 1326904 w 1326904"/>
                <a:gd name="connsiteY4" fmla="*/ 524884 h 1041091"/>
                <a:gd name="connsiteX5" fmla="*/ 679953 w 1326904"/>
                <a:gd name="connsiteY5" fmla="*/ 1041091 h 1041091"/>
                <a:gd name="connsiteX6" fmla="*/ 80 w 1326904"/>
                <a:gd name="connsiteY6" fmla="*/ 752987 h 1041091"/>
                <a:gd name="connsiteX7" fmla="*/ 1 w 1326904"/>
                <a:gd name="connsiteY7" fmla="*/ 752896 h 1041091"/>
                <a:gd name="connsiteX0" fmla="*/ 0 w 1326904"/>
                <a:gd name="connsiteY0" fmla="*/ 288196 h 1041091"/>
                <a:gd name="connsiteX1" fmla="*/ 80 w 1326904"/>
                <a:gd name="connsiteY1" fmla="*/ 288105 h 1041091"/>
                <a:gd name="connsiteX2" fmla="*/ 679953 w 1326904"/>
                <a:gd name="connsiteY2" fmla="*/ 0 h 1041091"/>
                <a:gd name="connsiteX3" fmla="*/ 1326904 w 1326904"/>
                <a:gd name="connsiteY3" fmla="*/ 524884 h 1041091"/>
                <a:gd name="connsiteX4" fmla="*/ 679953 w 1326904"/>
                <a:gd name="connsiteY4" fmla="*/ 1041091 h 1041091"/>
                <a:gd name="connsiteX5" fmla="*/ 80 w 1326904"/>
                <a:gd name="connsiteY5" fmla="*/ 752987 h 1041091"/>
                <a:gd name="connsiteX6" fmla="*/ 1 w 1326904"/>
                <a:gd name="connsiteY6" fmla="*/ 752896 h 104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6904" h="1041091">
                  <a:moveTo>
                    <a:pt x="0" y="288196"/>
                  </a:moveTo>
                  <a:cubicBezTo>
                    <a:pt x="27" y="288166"/>
                    <a:pt x="53" y="288135"/>
                    <a:pt x="80" y="288105"/>
                  </a:cubicBezTo>
                  <a:cubicBezTo>
                    <a:pt x="147422" y="143127"/>
                    <a:pt x="396942" y="0"/>
                    <a:pt x="679953" y="0"/>
                  </a:cubicBezTo>
                  <a:cubicBezTo>
                    <a:pt x="1132770" y="0"/>
                    <a:pt x="1326904" y="237394"/>
                    <a:pt x="1326904" y="524884"/>
                  </a:cubicBezTo>
                  <a:cubicBezTo>
                    <a:pt x="1326904" y="812373"/>
                    <a:pt x="1132770" y="1041091"/>
                    <a:pt x="679953" y="1041091"/>
                  </a:cubicBezTo>
                  <a:cubicBezTo>
                    <a:pt x="396942" y="1041091"/>
                    <a:pt x="147422" y="897964"/>
                    <a:pt x="80" y="752987"/>
                  </a:cubicBezTo>
                  <a:lnTo>
                    <a:pt x="1" y="752896"/>
                  </a:lnTo>
                </a:path>
              </a:pathLst>
            </a:cu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3323A77-8CFF-45C1-B4F2-558C264318ED}"/>
                </a:ext>
              </a:extLst>
            </p:cNvPr>
            <p:cNvSpPr/>
            <p:nvPr/>
          </p:nvSpPr>
          <p:spPr>
            <a:xfrm>
              <a:off x="11053678" y="2777355"/>
              <a:ext cx="761517" cy="1041091"/>
            </a:xfrm>
            <a:custGeom>
              <a:avLst/>
              <a:gdLst>
                <a:gd name="connsiteX0" fmla="*/ 114566 w 761517"/>
                <a:gd name="connsiteY0" fmla="*/ 0 h 1041091"/>
                <a:gd name="connsiteX1" fmla="*/ 761517 w 761517"/>
                <a:gd name="connsiteY1" fmla="*/ 524884 h 1041091"/>
                <a:gd name="connsiteX2" fmla="*/ 114566 w 761517"/>
                <a:gd name="connsiteY2" fmla="*/ 1041091 h 1041091"/>
                <a:gd name="connsiteX3" fmla="*/ 30736 w 761517"/>
                <a:gd name="connsiteY3" fmla="*/ 1036938 h 1041091"/>
                <a:gd name="connsiteX4" fmla="*/ 1414 w 761517"/>
                <a:gd name="connsiteY4" fmla="*/ 1032655 h 1041091"/>
                <a:gd name="connsiteX5" fmla="*/ 31073 w 761517"/>
                <a:gd name="connsiteY5" fmla="*/ 1030702 h 1041091"/>
                <a:gd name="connsiteX6" fmla="*/ 520217 w 761517"/>
                <a:gd name="connsiteY6" fmla="*/ 524884 h 1041091"/>
                <a:gd name="connsiteX7" fmla="*/ 31073 w 761517"/>
                <a:gd name="connsiteY7" fmla="*/ 10762 h 1041091"/>
                <a:gd name="connsiteX8" fmla="*/ 0 w 761517"/>
                <a:gd name="connsiteY8" fmla="*/ 8643 h 1041091"/>
                <a:gd name="connsiteX9" fmla="*/ 30736 w 761517"/>
                <a:gd name="connsiteY9" fmla="*/ 4153 h 1041091"/>
                <a:gd name="connsiteX10" fmla="*/ 114566 w 761517"/>
                <a:gd name="connsiteY10" fmla="*/ 0 h 104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1517" h="1041091">
                  <a:moveTo>
                    <a:pt x="114566" y="0"/>
                  </a:moveTo>
                  <a:cubicBezTo>
                    <a:pt x="567383" y="0"/>
                    <a:pt x="761517" y="237394"/>
                    <a:pt x="761517" y="524884"/>
                  </a:cubicBezTo>
                  <a:cubicBezTo>
                    <a:pt x="761517" y="812373"/>
                    <a:pt x="567383" y="1041091"/>
                    <a:pt x="114566" y="1041091"/>
                  </a:cubicBezTo>
                  <a:cubicBezTo>
                    <a:pt x="86265" y="1041091"/>
                    <a:pt x="58299" y="1039660"/>
                    <a:pt x="30736" y="1036938"/>
                  </a:cubicBezTo>
                  <a:lnTo>
                    <a:pt x="1414" y="1032655"/>
                  </a:lnTo>
                  <a:lnTo>
                    <a:pt x="31073" y="1030702"/>
                  </a:lnTo>
                  <a:cubicBezTo>
                    <a:pt x="371583" y="982993"/>
                    <a:pt x="520217" y="776437"/>
                    <a:pt x="520217" y="524884"/>
                  </a:cubicBezTo>
                  <a:cubicBezTo>
                    <a:pt x="520217" y="273330"/>
                    <a:pt x="371583" y="60131"/>
                    <a:pt x="31073" y="10762"/>
                  </a:cubicBezTo>
                  <a:lnTo>
                    <a:pt x="0" y="8643"/>
                  </a:lnTo>
                  <a:lnTo>
                    <a:pt x="30736" y="4153"/>
                  </a:lnTo>
                  <a:cubicBezTo>
                    <a:pt x="58299" y="1431"/>
                    <a:pt x="86265" y="0"/>
                    <a:pt x="11456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CE9A317-BE3A-450E-8F0A-287EEF90F6DD}"/>
              </a:ext>
            </a:extLst>
          </p:cNvPr>
          <p:cNvGrpSpPr/>
          <p:nvPr/>
        </p:nvGrpSpPr>
        <p:grpSpPr>
          <a:xfrm>
            <a:off x="851600" y="1060709"/>
            <a:ext cx="2366926" cy="2102452"/>
            <a:chOff x="2798642" y="1659058"/>
            <a:chExt cx="3728426" cy="3311819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CC9320C-D552-4C82-9621-C78DE37CE1EA}"/>
                </a:ext>
              </a:extLst>
            </p:cNvPr>
            <p:cNvGrpSpPr/>
            <p:nvPr/>
          </p:nvGrpSpPr>
          <p:grpSpPr>
            <a:xfrm>
              <a:off x="2798642" y="1659058"/>
              <a:ext cx="3728426" cy="3311819"/>
              <a:chOff x="712489" y="1659058"/>
              <a:chExt cx="3728426" cy="3311819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CD250B8-74B4-41C4-A32E-93AF3F0B91CB}"/>
                  </a:ext>
                </a:extLst>
              </p:cNvPr>
              <p:cNvGrpSpPr/>
              <p:nvPr/>
            </p:nvGrpSpPr>
            <p:grpSpPr>
              <a:xfrm rot="900000">
                <a:off x="3104535" y="3586451"/>
                <a:ext cx="1336380" cy="909135"/>
                <a:chOff x="3107718" y="3651678"/>
                <a:chExt cx="1530350" cy="1041092"/>
              </a:xfrm>
            </p:grpSpPr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A431FE77-67D8-4A85-AAC0-D0828D3DFEF7}"/>
                    </a:ext>
                  </a:extLst>
                </p:cNvPr>
                <p:cNvSpPr/>
                <p:nvPr/>
              </p:nvSpPr>
              <p:spPr>
                <a:xfrm>
                  <a:off x="3107718" y="3651678"/>
                  <a:ext cx="1530350" cy="1041091"/>
                </a:xfrm>
                <a:prstGeom prst="ellipse">
                  <a:avLst/>
                </a:prstGeom>
                <a:solidFill>
                  <a:srgbClr val="FF33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3417AF70-B49C-4BB8-A69D-A2EE077AD332}"/>
                    </a:ext>
                  </a:extLst>
                </p:cNvPr>
                <p:cNvSpPr/>
                <p:nvPr/>
              </p:nvSpPr>
              <p:spPr>
                <a:xfrm>
                  <a:off x="3741794" y="3714146"/>
                  <a:ext cx="896274" cy="978624"/>
                </a:xfrm>
                <a:custGeom>
                  <a:avLst/>
                  <a:gdLst>
                    <a:gd name="connsiteX0" fmla="*/ 487330 w 896274"/>
                    <a:gd name="connsiteY0" fmla="*/ 0 h 978624"/>
                    <a:gd name="connsiteX1" fmla="*/ 558915 w 896274"/>
                    <a:gd name="connsiteY1" fmla="*/ 26433 h 978624"/>
                    <a:gd name="connsiteX2" fmla="*/ 896274 w 896274"/>
                    <a:gd name="connsiteY2" fmla="*/ 458078 h 978624"/>
                    <a:gd name="connsiteX3" fmla="*/ 131099 w 896274"/>
                    <a:gd name="connsiteY3" fmla="*/ 978624 h 978624"/>
                    <a:gd name="connsiteX4" fmla="*/ 0 w 896274"/>
                    <a:gd name="connsiteY4" fmla="*/ 969633 h 978624"/>
                    <a:gd name="connsiteX5" fmla="*/ 41498 w 896274"/>
                    <a:gd name="connsiteY5" fmla="*/ 966432 h 978624"/>
                    <a:gd name="connsiteX6" fmla="*/ 667674 w 896274"/>
                    <a:gd name="connsiteY6" fmla="*/ 378549 h 978624"/>
                    <a:gd name="connsiteX7" fmla="*/ 533741 w 896274"/>
                    <a:gd name="connsiteY7" fmla="*/ 43042 h 978624"/>
                    <a:gd name="connsiteX8" fmla="*/ 487330 w 896274"/>
                    <a:gd name="connsiteY8" fmla="*/ 0 h 97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6274" h="978624">
                      <a:moveTo>
                        <a:pt x="487330" y="0"/>
                      </a:moveTo>
                      <a:lnTo>
                        <a:pt x="558915" y="26433"/>
                      </a:lnTo>
                      <a:cubicBezTo>
                        <a:pt x="762454" y="119979"/>
                        <a:pt x="896274" y="278397"/>
                        <a:pt x="896274" y="458078"/>
                      </a:cubicBezTo>
                      <a:cubicBezTo>
                        <a:pt x="896274" y="745568"/>
                        <a:pt x="553693" y="978624"/>
                        <a:pt x="131099" y="978624"/>
                      </a:cubicBezTo>
                      <a:lnTo>
                        <a:pt x="0" y="969633"/>
                      </a:lnTo>
                      <a:lnTo>
                        <a:pt x="41498" y="966432"/>
                      </a:lnTo>
                      <a:cubicBezTo>
                        <a:pt x="398856" y="910477"/>
                        <a:pt x="667674" y="668535"/>
                        <a:pt x="667674" y="378549"/>
                      </a:cubicBezTo>
                      <a:cubicBezTo>
                        <a:pt x="667674" y="254270"/>
                        <a:pt x="618300" y="138814"/>
                        <a:pt x="533741" y="43042"/>
                      </a:cubicBezTo>
                      <a:lnTo>
                        <a:pt x="48733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CC168EE8-523B-4A2F-B610-A5582393E872}"/>
                  </a:ext>
                </a:extLst>
              </p:cNvPr>
              <p:cNvGrpSpPr/>
              <p:nvPr/>
            </p:nvGrpSpPr>
            <p:grpSpPr>
              <a:xfrm rot="20700000" flipH="1">
                <a:off x="712489" y="3586451"/>
                <a:ext cx="1336380" cy="909135"/>
                <a:chOff x="3107718" y="3651678"/>
                <a:chExt cx="1530350" cy="1041092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5B53442B-0715-4C00-B29D-055F89EF5743}"/>
                    </a:ext>
                  </a:extLst>
                </p:cNvPr>
                <p:cNvSpPr/>
                <p:nvPr/>
              </p:nvSpPr>
              <p:spPr>
                <a:xfrm>
                  <a:off x="3107718" y="3651678"/>
                  <a:ext cx="1530350" cy="1041091"/>
                </a:xfrm>
                <a:prstGeom prst="ellipse">
                  <a:avLst/>
                </a:prstGeom>
                <a:solidFill>
                  <a:srgbClr val="FF33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85A898D-9A1D-4378-98F0-C2A4FE27488A}"/>
                    </a:ext>
                  </a:extLst>
                </p:cNvPr>
                <p:cNvSpPr/>
                <p:nvPr/>
              </p:nvSpPr>
              <p:spPr>
                <a:xfrm>
                  <a:off x="3741794" y="3714146"/>
                  <a:ext cx="896274" cy="978624"/>
                </a:xfrm>
                <a:custGeom>
                  <a:avLst/>
                  <a:gdLst>
                    <a:gd name="connsiteX0" fmla="*/ 487330 w 896274"/>
                    <a:gd name="connsiteY0" fmla="*/ 0 h 978624"/>
                    <a:gd name="connsiteX1" fmla="*/ 558915 w 896274"/>
                    <a:gd name="connsiteY1" fmla="*/ 26433 h 978624"/>
                    <a:gd name="connsiteX2" fmla="*/ 896274 w 896274"/>
                    <a:gd name="connsiteY2" fmla="*/ 458078 h 978624"/>
                    <a:gd name="connsiteX3" fmla="*/ 131099 w 896274"/>
                    <a:gd name="connsiteY3" fmla="*/ 978624 h 978624"/>
                    <a:gd name="connsiteX4" fmla="*/ 0 w 896274"/>
                    <a:gd name="connsiteY4" fmla="*/ 969633 h 978624"/>
                    <a:gd name="connsiteX5" fmla="*/ 41498 w 896274"/>
                    <a:gd name="connsiteY5" fmla="*/ 966432 h 978624"/>
                    <a:gd name="connsiteX6" fmla="*/ 667674 w 896274"/>
                    <a:gd name="connsiteY6" fmla="*/ 378549 h 978624"/>
                    <a:gd name="connsiteX7" fmla="*/ 533741 w 896274"/>
                    <a:gd name="connsiteY7" fmla="*/ 43042 h 978624"/>
                    <a:gd name="connsiteX8" fmla="*/ 487330 w 896274"/>
                    <a:gd name="connsiteY8" fmla="*/ 0 h 97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6274" h="978624">
                      <a:moveTo>
                        <a:pt x="487330" y="0"/>
                      </a:moveTo>
                      <a:lnTo>
                        <a:pt x="558915" y="26433"/>
                      </a:lnTo>
                      <a:cubicBezTo>
                        <a:pt x="762454" y="119979"/>
                        <a:pt x="896274" y="278397"/>
                        <a:pt x="896274" y="458078"/>
                      </a:cubicBezTo>
                      <a:cubicBezTo>
                        <a:pt x="896274" y="745568"/>
                        <a:pt x="553693" y="978624"/>
                        <a:pt x="131099" y="978624"/>
                      </a:cubicBezTo>
                      <a:lnTo>
                        <a:pt x="0" y="969633"/>
                      </a:lnTo>
                      <a:lnTo>
                        <a:pt x="41498" y="966432"/>
                      </a:lnTo>
                      <a:cubicBezTo>
                        <a:pt x="398856" y="910477"/>
                        <a:pt x="667674" y="668535"/>
                        <a:pt x="667674" y="378549"/>
                      </a:cubicBezTo>
                      <a:cubicBezTo>
                        <a:pt x="667674" y="254270"/>
                        <a:pt x="618300" y="138814"/>
                        <a:pt x="533741" y="43042"/>
                      </a:cubicBezTo>
                      <a:lnTo>
                        <a:pt x="48733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18DC36FB-D6D0-4149-969C-D51DC80C4CC7}"/>
                  </a:ext>
                </a:extLst>
              </p:cNvPr>
              <p:cNvSpPr/>
              <p:nvPr/>
            </p:nvSpPr>
            <p:spPr>
              <a:xfrm>
                <a:off x="2375284" y="1659058"/>
                <a:ext cx="390776" cy="2527540"/>
              </a:xfrm>
              <a:prstGeom prst="ellipse">
                <a:avLst/>
              </a:pr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3D179C0-2D4C-4EF4-B37D-2D162A74B2B7}"/>
                  </a:ext>
                </a:extLst>
              </p:cNvPr>
              <p:cNvSpPr/>
              <p:nvPr/>
            </p:nvSpPr>
            <p:spPr>
              <a:xfrm>
                <a:off x="2444816" y="1659059"/>
                <a:ext cx="251712" cy="297821"/>
              </a:xfrm>
              <a:custGeom>
                <a:avLst/>
                <a:gdLst>
                  <a:gd name="connsiteX0" fmla="*/ 125856 w 251712"/>
                  <a:gd name="connsiteY0" fmla="*/ 0 h 297821"/>
                  <a:gd name="connsiteX1" fmla="*/ 250141 w 251712"/>
                  <a:gd name="connsiteY1" fmla="*/ 288584 h 297821"/>
                  <a:gd name="connsiteX2" fmla="*/ 251712 w 251712"/>
                  <a:gd name="connsiteY2" fmla="*/ 297821 h 297821"/>
                  <a:gd name="connsiteX3" fmla="*/ 240468 w 251712"/>
                  <a:gd name="connsiteY3" fmla="*/ 274573 h 297821"/>
                  <a:gd name="connsiteX4" fmla="*/ 125856 w 251712"/>
                  <a:gd name="connsiteY4" fmla="*/ 175260 h 297821"/>
                  <a:gd name="connsiteX5" fmla="*/ 11244 w 251712"/>
                  <a:gd name="connsiteY5" fmla="*/ 274573 h 297821"/>
                  <a:gd name="connsiteX6" fmla="*/ 0 w 251712"/>
                  <a:gd name="connsiteY6" fmla="*/ 297821 h 297821"/>
                  <a:gd name="connsiteX7" fmla="*/ 1571 w 251712"/>
                  <a:gd name="connsiteY7" fmla="*/ 288584 h 297821"/>
                  <a:gd name="connsiteX8" fmla="*/ 125856 w 251712"/>
                  <a:gd name="connsiteY8" fmla="*/ 0 h 29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712" h="297821">
                    <a:moveTo>
                      <a:pt x="125856" y="0"/>
                    </a:moveTo>
                    <a:cubicBezTo>
                      <a:pt x="173067" y="0"/>
                      <a:pt x="216367" y="108299"/>
                      <a:pt x="250141" y="288584"/>
                    </a:cubicBezTo>
                    <a:lnTo>
                      <a:pt x="251712" y="297821"/>
                    </a:lnTo>
                    <a:lnTo>
                      <a:pt x="240468" y="274573"/>
                    </a:lnTo>
                    <a:cubicBezTo>
                      <a:pt x="205241" y="210623"/>
                      <a:pt x="166511" y="175260"/>
                      <a:pt x="125856" y="175260"/>
                    </a:cubicBezTo>
                    <a:cubicBezTo>
                      <a:pt x="85201" y="175260"/>
                      <a:pt x="46471" y="210623"/>
                      <a:pt x="11244" y="274573"/>
                    </a:cubicBezTo>
                    <a:lnTo>
                      <a:pt x="0" y="297821"/>
                    </a:lnTo>
                    <a:lnTo>
                      <a:pt x="1571" y="288584"/>
                    </a:lnTo>
                    <a:cubicBezTo>
                      <a:pt x="35346" y="108299"/>
                      <a:pt x="78646" y="0"/>
                      <a:pt x="1258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700EAEDA-44AB-47AD-8E81-9881E2B24024}"/>
                  </a:ext>
                </a:extLst>
              </p:cNvPr>
              <p:cNvGrpSpPr/>
              <p:nvPr/>
            </p:nvGrpSpPr>
            <p:grpSpPr>
              <a:xfrm rot="1800000">
                <a:off x="2570392" y="4570160"/>
                <a:ext cx="659954" cy="400717"/>
                <a:chOff x="7889686" y="4747824"/>
                <a:chExt cx="1298039" cy="788156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E5AA6221-EF57-43BF-B920-BC9A22105389}"/>
                    </a:ext>
                  </a:extLst>
                </p:cNvPr>
                <p:cNvSpPr/>
                <p:nvPr/>
              </p:nvSpPr>
              <p:spPr>
                <a:xfrm rot="1800000">
                  <a:off x="7889686" y="4747824"/>
                  <a:ext cx="1298039" cy="588414"/>
                </a:xfrm>
                <a:prstGeom prst="ellipse">
                  <a:avLst/>
                </a:prstGeom>
                <a:solidFill>
                  <a:srgbClr val="FF33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EBA1C87-8B20-4BC6-801C-B09A0EB4B1CD}"/>
                    </a:ext>
                  </a:extLst>
                </p:cNvPr>
                <p:cNvSpPr/>
                <p:nvPr/>
              </p:nvSpPr>
              <p:spPr>
                <a:xfrm rot="1800000">
                  <a:off x="8742058" y="5044261"/>
                  <a:ext cx="373915" cy="491719"/>
                </a:xfrm>
                <a:custGeom>
                  <a:avLst/>
                  <a:gdLst>
                    <a:gd name="connsiteX0" fmla="*/ 135355 w 373915"/>
                    <a:gd name="connsiteY0" fmla="*/ 0 h 491719"/>
                    <a:gd name="connsiteX1" fmla="*/ 183822 w 373915"/>
                    <a:gd name="connsiteY1" fmla="*/ 18127 h 491719"/>
                    <a:gd name="connsiteX2" fmla="*/ 373915 w 373915"/>
                    <a:gd name="connsiteY2" fmla="*/ 226163 h 491719"/>
                    <a:gd name="connsiteX3" fmla="*/ 87769 w 373915"/>
                    <a:gd name="connsiteY3" fmla="*/ 470125 h 491719"/>
                    <a:gd name="connsiteX4" fmla="*/ 0 w 373915"/>
                    <a:gd name="connsiteY4" fmla="*/ 491719 h 491719"/>
                    <a:gd name="connsiteX5" fmla="*/ 65888 w 373915"/>
                    <a:gd name="connsiteY5" fmla="*/ 432612 h 491719"/>
                    <a:gd name="connsiteX6" fmla="*/ 176731 w 373915"/>
                    <a:gd name="connsiteY6" fmla="*/ 164030 h 491719"/>
                    <a:gd name="connsiteX7" fmla="*/ 163545 w 373915"/>
                    <a:gd name="connsiteY7" fmla="*/ 67217 h 491719"/>
                    <a:gd name="connsiteX8" fmla="*/ 135355 w 373915"/>
                    <a:gd name="connsiteY8" fmla="*/ 0 h 4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915" h="491719">
                      <a:moveTo>
                        <a:pt x="135355" y="0"/>
                      </a:moveTo>
                      <a:lnTo>
                        <a:pt x="183822" y="18127"/>
                      </a:lnTo>
                      <a:cubicBezTo>
                        <a:pt x="301271" y="71368"/>
                        <a:pt x="373915" y="144920"/>
                        <a:pt x="373915" y="226163"/>
                      </a:cubicBezTo>
                      <a:cubicBezTo>
                        <a:pt x="373915" y="327717"/>
                        <a:pt x="260409" y="417253"/>
                        <a:pt x="87769" y="470125"/>
                      </a:cubicBezTo>
                      <a:lnTo>
                        <a:pt x="0" y="491719"/>
                      </a:lnTo>
                      <a:lnTo>
                        <a:pt x="65888" y="432612"/>
                      </a:lnTo>
                      <a:cubicBezTo>
                        <a:pt x="135868" y="355944"/>
                        <a:pt x="176731" y="263519"/>
                        <a:pt x="176731" y="164030"/>
                      </a:cubicBezTo>
                      <a:cubicBezTo>
                        <a:pt x="176731" y="130867"/>
                        <a:pt x="172190" y="98488"/>
                        <a:pt x="163545" y="67217"/>
                      </a:cubicBezTo>
                      <a:lnTo>
                        <a:pt x="13535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896D72F9-EACF-4C08-9A21-D651617BB689}"/>
                  </a:ext>
                </a:extLst>
              </p:cNvPr>
              <p:cNvGrpSpPr/>
              <p:nvPr/>
            </p:nvGrpSpPr>
            <p:grpSpPr>
              <a:xfrm rot="19800000" flipH="1">
                <a:off x="1915072" y="4570160"/>
                <a:ext cx="659954" cy="400717"/>
                <a:chOff x="7889686" y="4747824"/>
                <a:chExt cx="1298039" cy="788156"/>
              </a:xfrm>
            </p:grpSpPr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1C7CBBF3-DA48-4EE4-9529-E533B3FAF93B}"/>
                    </a:ext>
                  </a:extLst>
                </p:cNvPr>
                <p:cNvSpPr/>
                <p:nvPr/>
              </p:nvSpPr>
              <p:spPr>
                <a:xfrm rot="1800000">
                  <a:off x="7889686" y="4747824"/>
                  <a:ext cx="1298039" cy="588414"/>
                </a:xfrm>
                <a:prstGeom prst="ellipse">
                  <a:avLst/>
                </a:prstGeom>
                <a:solidFill>
                  <a:srgbClr val="FF33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F4CA3E9C-DD83-4B34-AAE6-40B3979F90A8}"/>
                    </a:ext>
                  </a:extLst>
                </p:cNvPr>
                <p:cNvSpPr/>
                <p:nvPr/>
              </p:nvSpPr>
              <p:spPr>
                <a:xfrm rot="1800000">
                  <a:off x="8742058" y="5044261"/>
                  <a:ext cx="373915" cy="491719"/>
                </a:xfrm>
                <a:custGeom>
                  <a:avLst/>
                  <a:gdLst>
                    <a:gd name="connsiteX0" fmla="*/ 135355 w 373915"/>
                    <a:gd name="connsiteY0" fmla="*/ 0 h 491719"/>
                    <a:gd name="connsiteX1" fmla="*/ 183822 w 373915"/>
                    <a:gd name="connsiteY1" fmla="*/ 18127 h 491719"/>
                    <a:gd name="connsiteX2" fmla="*/ 373915 w 373915"/>
                    <a:gd name="connsiteY2" fmla="*/ 226163 h 491719"/>
                    <a:gd name="connsiteX3" fmla="*/ 87769 w 373915"/>
                    <a:gd name="connsiteY3" fmla="*/ 470125 h 491719"/>
                    <a:gd name="connsiteX4" fmla="*/ 0 w 373915"/>
                    <a:gd name="connsiteY4" fmla="*/ 491719 h 491719"/>
                    <a:gd name="connsiteX5" fmla="*/ 65888 w 373915"/>
                    <a:gd name="connsiteY5" fmla="*/ 432612 h 491719"/>
                    <a:gd name="connsiteX6" fmla="*/ 176731 w 373915"/>
                    <a:gd name="connsiteY6" fmla="*/ 164030 h 491719"/>
                    <a:gd name="connsiteX7" fmla="*/ 163545 w 373915"/>
                    <a:gd name="connsiteY7" fmla="*/ 67217 h 491719"/>
                    <a:gd name="connsiteX8" fmla="*/ 135355 w 373915"/>
                    <a:gd name="connsiteY8" fmla="*/ 0 h 4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915" h="491719">
                      <a:moveTo>
                        <a:pt x="135355" y="0"/>
                      </a:moveTo>
                      <a:lnTo>
                        <a:pt x="183822" y="18127"/>
                      </a:lnTo>
                      <a:cubicBezTo>
                        <a:pt x="301271" y="71368"/>
                        <a:pt x="373915" y="144920"/>
                        <a:pt x="373915" y="226163"/>
                      </a:cubicBezTo>
                      <a:cubicBezTo>
                        <a:pt x="373915" y="327717"/>
                        <a:pt x="260409" y="417253"/>
                        <a:pt x="87769" y="470125"/>
                      </a:cubicBezTo>
                      <a:lnTo>
                        <a:pt x="0" y="491719"/>
                      </a:lnTo>
                      <a:lnTo>
                        <a:pt x="65888" y="432612"/>
                      </a:lnTo>
                      <a:cubicBezTo>
                        <a:pt x="135868" y="355944"/>
                        <a:pt x="176731" y="263519"/>
                        <a:pt x="176731" y="164030"/>
                      </a:cubicBezTo>
                      <a:cubicBezTo>
                        <a:pt x="176731" y="130867"/>
                        <a:pt x="172190" y="98488"/>
                        <a:pt x="163545" y="67217"/>
                      </a:cubicBezTo>
                      <a:lnTo>
                        <a:pt x="13535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BFC6E730-74EF-4525-8EFA-5436FC9963FC}"/>
                  </a:ext>
                </a:extLst>
              </p:cNvPr>
              <p:cNvSpPr/>
              <p:nvPr/>
            </p:nvSpPr>
            <p:spPr>
              <a:xfrm>
                <a:off x="1647645" y="2165230"/>
                <a:ext cx="1846053" cy="2527540"/>
              </a:xfrm>
              <a:prstGeom prst="ellipse">
                <a:avLst/>
              </a:pr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8C223EC-5665-44D8-A8A4-8AB6A7175733}"/>
                  </a:ext>
                </a:extLst>
              </p:cNvPr>
              <p:cNvSpPr/>
              <p:nvPr/>
            </p:nvSpPr>
            <p:spPr>
              <a:xfrm>
                <a:off x="1751162" y="2349500"/>
                <a:ext cx="1639020" cy="2343270"/>
              </a:xfrm>
              <a:custGeom>
                <a:avLst/>
                <a:gdLst>
                  <a:gd name="connsiteX0" fmla="*/ 819510 w 1639020"/>
                  <a:gd name="connsiteY0" fmla="*/ 241300 h 2343270"/>
                  <a:gd name="connsiteX1" fmla="*/ 94532 w 1639020"/>
                  <a:gd name="connsiteY1" fmla="*/ 1257300 h 2343270"/>
                  <a:gd name="connsiteX2" fmla="*/ 819510 w 1639020"/>
                  <a:gd name="connsiteY2" fmla="*/ 2273300 h 2343270"/>
                  <a:gd name="connsiteX3" fmla="*/ 1544488 w 1639020"/>
                  <a:gd name="connsiteY3" fmla="*/ 1257300 h 2343270"/>
                  <a:gd name="connsiteX4" fmla="*/ 819510 w 1639020"/>
                  <a:gd name="connsiteY4" fmla="*/ 241300 h 2343270"/>
                  <a:gd name="connsiteX5" fmla="*/ 819510 w 1639020"/>
                  <a:gd name="connsiteY5" fmla="*/ 0 h 2343270"/>
                  <a:gd name="connsiteX6" fmla="*/ 1639020 w 1639020"/>
                  <a:gd name="connsiteY6" fmla="*/ 1171635 h 2343270"/>
                  <a:gd name="connsiteX7" fmla="*/ 819510 w 1639020"/>
                  <a:gd name="connsiteY7" fmla="*/ 2343270 h 2343270"/>
                  <a:gd name="connsiteX8" fmla="*/ 0 w 1639020"/>
                  <a:gd name="connsiteY8" fmla="*/ 1171635 h 2343270"/>
                  <a:gd name="connsiteX9" fmla="*/ 819510 w 1639020"/>
                  <a:gd name="connsiteY9" fmla="*/ 0 h 234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9020" h="2343270">
                    <a:moveTo>
                      <a:pt x="819510" y="241300"/>
                    </a:moveTo>
                    <a:cubicBezTo>
                      <a:pt x="419116" y="241300"/>
                      <a:pt x="94532" y="696179"/>
                      <a:pt x="94532" y="1257300"/>
                    </a:cubicBezTo>
                    <a:cubicBezTo>
                      <a:pt x="94532" y="1818421"/>
                      <a:pt x="419116" y="2273300"/>
                      <a:pt x="819510" y="2273300"/>
                    </a:cubicBezTo>
                    <a:cubicBezTo>
                      <a:pt x="1219904" y="2273300"/>
                      <a:pt x="1544488" y="1818421"/>
                      <a:pt x="1544488" y="1257300"/>
                    </a:cubicBezTo>
                    <a:cubicBezTo>
                      <a:pt x="1544488" y="696179"/>
                      <a:pt x="1219904" y="241300"/>
                      <a:pt x="819510" y="241300"/>
                    </a:cubicBezTo>
                    <a:close/>
                    <a:moveTo>
                      <a:pt x="819510" y="0"/>
                    </a:moveTo>
                    <a:cubicBezTo>
                      <a:pt x="1272113" y="0"/>
                      <a:pt x="1639020" y="524559"/>
                      <a:pt x="1639020" y="1171635"/>
                    </a:cubicBezTo>
                    <a:cubicBezTo>
                      <a:pt x="1639020" y="1818711"/>
                      <a:pt x="1272113" y="2343270"/>
                      <a:pt x="819510" y="2343270"/>
                    </a:cubicBezTo>
                    <a:cubicBezTo>
                      <a:pt x="366907" y="2343270"/>
                      <a:pt x="0" y="1818711"/>
                      <a:pt x="0" y="1171635"/>
                    </a:cubicBezTo>
                    <a:cubicBezTo>
                      <a:pt x="0" y="524559"/>
                      <a:pt x="366907" y="0"/>
                      <a:pt x="8195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20712E5B-2782-41C3-8A78-02A9E20BD0EC}"/>
                </a:ext>
              </a:extLst>
            </p:cNvPr>
            <p:cNvSpPr/>
            <p:nvPr/>
          </p:nvSpPr>
          <p:spPr>
            <a:xfrm>
              <a:off x="4140353" y="2856137"/>
              <a:ext cx="201167" cy="35705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1346E723-1F7A-4434-A15C-F65088117AA4}"/>
                </a:ext>
              </a:extLst>
            </p:cNvPr>
            <p:cNvSpPr/>
            <p:nvPr/>
          </p:nvSpPr>
          <p:spPr>
            <a:xfrm>
              <a:off x="4946803" y="2856137"/>
              <a:ext cx="201167" cy="35705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729C152-4982-4E3E-9F1E-8A23B30B5600}"/>
                </a:ext>
              </a:extLst>
            </p:cNvPr>
            <p:cNvSpPr/>
            <p:nvPr/>
          </p:nvSpPr>
          <p:spPr>
            <a:xfrm>
              <a:off x="4164479" y="2910282"/>
              <a:ext cx="64558" cy="11501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F618606-F08B-4D84-81A7-741DF08A4E65}"/>
                </a:ext>
              </a:extLst>
            </p:cNvPr>
            <p:cNvSpPr/>
            <p:nvPr/>
          </p:nvSpPr>
          <p:spPr>
            <a:xfrm>
              <a:off x="5058972" y="2910282"/>
              <a:ext cx="64558" cy="11501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24">
              <a:extLst>
                <a:ext uri="{FF2B5EF4-FFF2-40B4-BE49-F238E27FC236}">
                  <a16:creationId xmlns:a16="http://schemas.microsoft.com/office/drawing/2014/main" id="{C4AE3F08-0D27-4B13-AEBF-3338C79ADDB4}"/>
                </a:ext>
              </a:extLst>
            </p:cNvPr>
            <p:cNvSpPr/>
            <p:nvPr/>
          </p:nvSpPr>
          <p:spPr>
            <a:xfrm>
              <a:off x="4358000" y="3237055"/>
              <a:ext cx="595000" cy="224990"/>
            </a:xfrm>
            <a:custGeom>
              <a:avLst/>
              <a:gdLst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70219 h 292813"/>
                <a:gd name="connsiteX1" fmla="*/ 302263 w 595000"/>
                <a:gd name="connsiteY1" fmla="*/ 0 h 292813"/>
                <a:gd name="connsiteX2" fmla="*/ 595000 w 595000"/>
                <a:gd name="connsiteY2" fmla="*/ 170219 h 292813"/>
                <a:gd name="connsiteX3" fmla="*/ 297500 w 595000"/>
                <a:gd name="connsiteY3" fmla="*/ 292813 h 292813"/>
                <a:gd name="connsiteX4" fmla="*/ 0 w 595000"/>
                <a:gd name="connsiteY4" fmla="*/ 170219 h 292813"/>
                <a:gd name="connsiteX0" fmla="*/ 0 w 595000"/>
                <a:gd name="connsiteY0" fmla="*/ 170219 h 224990"/>
                <a:gd name="connsiteX1" fmla="*/ 302263 w 595000"/>
                <a:gd name="connsiteY1" fmla="*/ 0 h 224990"/>
                <a:gd name="connsiteX2" fmla="*/ 595000 w 595000"/>
                <a:gd name="connsiteY2" fmla="*/ 170219 h 224990"/>
                <a:gd name="connsiteX3" fmla="*/ 297500 w 595000"/>
                <a:gd name="connsiteY3" fmla="*/ 223757 h 224990"/>
                <a:gd name="connsiteX4" fmla="*/ 0 w 595000"/>
                <a:gd name="connsiteY4" fmla="*/ 170219 h 22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000" h="224990">
                  <a:moveTo>
                    <a:pt x="0" y="170219"/>
                  </a:moveTo>
                  <a:cubicBezTo>
                    <a:pt x="0" y="102512"/>
                    <a:pt x="137958" y="0"/>
                    <a:pt x="302263" y="0"/>
                  </a:cubicBezTo>
                  <a:cubicBezTo>
                    <a:pt x="466568" y="0"/>
                    <a:pt x="595000" y="102512"/>
                    <a:pt x="595000" y="170219"/>
                  </a:cubicBezTo>
                  <a:cubicBezTo>
                    <a:pt x="595000" y="237926"/>
                    <a:pt x="461805" y="223757"/>
                    <a:pt x="297500" y="223757"/>
                  </a:cubicBezTo>
                  <a:cubicBezTo>
                    <a:pt x="133195" y="223757"/>
                    <a:pt x="0" y="237926"/>
                    <a:pt x="0" y="170219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24">
              <a:extLst>
                <a:ext uri="{FF2B5EF4-FFF2-40B4-BE49-F238E27FC236}">
                  <a16:creationId xmlns:a16="http://schemas.microsoft.com/office/drawing/2014/main" id="{20B31362-8320-4165-8F28-EE31BE054C75}"/>
                </a:ext>
              </a:extLst>
            </p:cNvPr>
            <p:cNvSpPr/>
            <p:nvPr/>
          </p:nvSpPr>
          <p:spPr>
            <a:xfrm>
              <a:off x="4510400" y="3334883"/>
              <a:ext cx="290200" cy="45720"/>
            </a:xfrm>
            <a:custGeom>
              <a:avLst/>
              <a:gdLst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70219 h 292813"/>
                <a:gd name="connsiteX1" fmla="*/ 302263 w 595000"/>
                <a:gd name="connsiteY1" fmla="*/ 0 h 292813"/>
                <a:gd name="connsiteX2" fmla="*/ 595000 w 595000"/>
                <a:gd name="connsiteY2" fmla="*/ 170219 h 292813"/>
                <a:gd name="connsiteX3" fmla="*/ 297500 w 595000"/>
                <a:gd name="connsiteY3" fmla="*/ 292813 h 292813"/>
                <a:gd name="connsiteX4" fmla="*/ 0 w 595000"/>
                <a:gd name="connsiteY4" fmla="*/ 170219 h 292813"/>
                <a:gd name="connsiteX0" fmla="*/ 0 w 595000"/>
                <a:gd name="connsiteY0" fmla="*/ 170219 h 224990"/>
                <a:gd name="connsiteX1" fmla="*/ 302263 w 595000"/>
                <a:gd name="connsiteY1" fmla="*/ 0 h 224990"/>
                <a:gd name="connsiteX2" fmla="*/ 595000 w 595000"/>
                <a:gd name="connsiteY2" fmla="*/ 170219 h 224990"/>
                <a:gd name="connsiteX3" fmla="*/ 297500 w 595000"/>
                <a:gd name="connsiteY3" fmla="*/ 223757 h 224990"/>
                <a:gd name="connsiteX4" fmla="*/ 0 w 595000"/>
                <a:gd name="connsiteY4" fmla="*/ 170219 h 22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000" h="224990">
                  <a:moveTo>
                    <a:pt x="0" y="170219"/>
                  </a:moveTo>
                  <a:cubicBezTo>
                    <a:pt x="0" y="102512"/>
                    <a:pt x="137958" y="0"/>
                    <a:pt x="302263" y="0"/>
                  </a:cubicBezTo>
                  <a:cubicBezTo>
                    <a:pt x="466568" y="0"/>
                    <a:pt x="595000" y="102512"/>
                    <a:pt x="595000" y="170219"/>
                  </a:cubicBezTo>
                  <a:cubicBezTo>
                    <a:pt x="595000" y="237926"/>
                    <a:pt x="461805" y="223757"/>
                    <a:pt x="297500" y="223757"/>
                  </a:cubicBezTo>
                  <a:cubicBezTo>
                    <a:pt x="133195" y="223757"/>
                    <a:pt x="0" y="237926"/>
                    <a:pt x="0" y="170219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81C3749-3777-46AB-8E11-04223C21ACA0}"/>
              </a:ext>
            </a:extLst>
          </p:cNvPr>
          <p:cNvGrpSpPr/>
          <p:nvPr/>
        </p:nvGrpSpPr>
        <p:grpSpPr>
          <a:xfrm>
            <a:off x="3992917" y="1336313"/>
            <a:ext cx="2064984" cy="1755648"/>
            <a:chOff x="2886286" y="1582959"/>
            <a:chExt cx="4447467" cy="3781233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FE8EDC0A-0DEB-463A-8B43-870701407119}"/>
                </a:ext>
              </a:extLst>
            </p:cNvPr>
            <p:cNvSpPr/>
            <p:nvPr/>
          </p:nvSpPr>
          <p:spPr>
            <a:xfrm rot="900000">
              <a:off x="3774272" y="1612819"/>
              <a:ext cx="2129789" cy="1641767"/>
            </a:xfrm>
            <a:prstGeom prst="ellipse">
              <a:avLst/>
            </a:pr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2713C4C-3F47-4A25-B119-9638227B564D}"/>
                </a:ext>
              </a:extLst>
            </p:cNvPr>
            <p:cNvGrpSpPr/>
            <p:nvPr/>
          </p:nvGrpSpPr>
          <p:grpSpPr>
            <a:xfrm>
              <a:off x="6128564" y="2772229"/>
              <a:ext cx="1205189" cy="1434936"/>
              <a:chOff x="6128564" y="2772229"/>
              <a:chExt cx="1205189" cy="1434936"/>
            </a:xfrm>
          </p:grpSpPr>
          <p:sp>
            <p:nvSpPr>
              <p:cNvPr id="85" name="楕円 7">
                <a:extLst>
                  <a:ext uri="{FF2B5EF4-FFF2-40B4-BE49-F238E27FC236}">
                    <a16:creationId xmlns:a16="http://schemas.microsoft.com/office/drawing/2014/main" id="{54B805DD-9623-4A2A-A376-F55A49AE17BD}"/>
                  </a:ext>
                </a:extLst>
              </p:cNvPr>
              <p:cNvSpPr/>
              <p:nvPr/>
            </p:nvSpPr>
            <p:spPr>
              <a:xfrm>
                <a:off x="6128564" y="2772229"/>
                <a:ext cx="1205188" cy="1434936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9FB130E-442B-4684-B21B-2BAD3020C7A3}"/>
                  </a:ext>
                </a:extLst>
              </p:cNvPr>
              <p:cNvSpPr/>
              <p:nvPr/>
            </p:nvSpPr>
            <p:spPr>
              <a:xfrm>
                <a:off x="6650086" y="2772229"/>
                <a:ext cx="683667" cy="1434936"/>
              </a:xfrm>
              <a:custGeom>
                <a:avLst/>
                <a:gdLst>
                  <a:gd name="connsiteX0" fmla="*/ 152121 w 683667"/>
                  <a:gd name="connsiteY0" fmla="*/ 0 h 1434936"/>
                  <a:gd name="connsiteX1" fmla="*/ 683667 w 683667"/>
                  <a:gd name="connsiteY1" fmla="*/ 723447 h 1434936"/>
                  <a:gd name="connsiteX2" fmla="*/ 152121 w 683667"/>
                  <a:gd name="connsiteY2" fmla="*/ 1434936 h 1434936"/>
                  <a:gd name="connsiteX3" fmla="*/ 16359 w 683667"/>
                  <a:gd name="connsiteY3" fmla="*/ 1420360 h 1434936"/>
                  <a:gd name="connsiteX4" fmla="*/ 0 w 683667"/>
                  <a:gd name="connsiteY4" fmla="*/ 1414951 h 1434936"/>
                  <a:gd name="connsiteX5" fmla="*/ 34268 w 683667"/>
                  <a:gd name="connsiteY5" fmla="*/ 1411727 h 1434936"/>
                  <a:gd name="connsiteX6" fmla="*/ 500015 w 683667"/>
                  <a:gd name="connsiteY6" fmla="*/ 723371 h 1434936"/>
                  <a:gd name="connsiteX7" fmla="*/ 34268 w 683667"/>
                  <a:gd name="connsiteY7" fmla="*/ 23717 h 1434936"/>
                  <a:gd name="connsiteX8" fmla="*/ 3000 w 683667"/>
                  <a:gd name="connsiteY8" fmla="*/ 18993 h 1434936"/>
                  <a:gd name="connsiteX9" fmla="*/ 16359 w 683667"/>
                  <a:gd name="connsiteY9" fmla="*/ 14576 h 1434936"/>
                  <a:gd name="connsiteX10" fmla="*/ 152121 w 683667"/>
                  <a:gd name="connsiteY10" fmla="*/ 0 h 143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3667" h="1434936">
                    <a:moveTo>
                      <a:pt x="152121" y="0"/>
                    </a:moveTo>
                    <a:cubicBezTo>
                      <a:pt x="524164" y="0"/>
                      <a:pt x="683667" y="327200"/>
                      <a:pt x="683667" y="723447"/>
                    </a:cubicBezTo>
                    <a:cubicBezTo>
                      <a:pt x="683667" y="1119694"/>
                      <a:pt x="524164" y="1434936"/>
                      <a:pt x="152121" y="1434936"/>
                    </a:cubicBezTo>
                    <a:cubicBezTo>
                      <a:pt x="105616" y="1434936"/>
                      <a:pt x="60211" y="1429917"/>
                      <a:pt x="16359" y="1420360"/>
                    </a:cubicBezTo>
                    <a:lnTo>
                      <a:pt x="0" y="1414951"/>
                    </a:lnTo>
                    <a:lnTo>
                      <a:pt x="34268" y="1411727"/>
                    </a:lnTo>
                    <a:cubicBezTo>
                      <a:pt x="358492" y="1346801"/>
                      <a:pt x="500015" y="1065704"/>
                      <a:pt x="500015" y="723371"/>
                    </a:cubicBezTo>
                    <a:cubicBezTo>
                      <a:pt x="500015" y="381040"/>
                      <a:pt x="358492" y="90902"/>
                      <a:pt x="34268" y="23717"/>
                    </a:cubicBezTo>
                    <a:lnTo>
                      <a:pt x="3000" y="18993"/>
                    </a:lnTo>
                    <a:lnTo>
                      <a:pt x="16359" y="14576"/>
                    </a:lnTo>
                    <a:cubicBezTo>
                      <a:pt x="60211" y="5019"/>
                      <a:pt x="105616" y="0"/>
                      <a:pt x="15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A14659A-C8D1-4C04-9574-C074D6BB72D8}"/>
                </a:ext>
              </a:extLst>
            </p:cNvPr>
            <p:cNvGrpSpPr/>
            <p:nvPr/>
          </p:nvGrpSpPr>
          <p:grpSpPr>
            <a:xfrm flipV="1">
              <a:off x="5679510" y="2195723"/>
              <a:ext cx="977917" cy="750025"/>
              <a:chOff x="8201081" y="3700491"/>
              <a:chExt cx="1530350" cy="1041092"/>
            </a:xfrm>
          </p:grpSpPr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C9D9BF06-CEEC-49F5-8F83-F1A84E115AD5}"/>
                  </a:ext>
                </a:extLst>
              </p:cNvPr>
              <p:cNvSpPr/>
              <p:nvPr/>
            </p:nvSpPr>
            <p:spPr>
              <a:xfrm>
                <a:off x="8201081" y="37004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5EE2B411-36BE-4712-94D7-56FADDB60A68}"/>
                  </a:ext>
                </a:extLst>
              </p:cNvPr>
              <p:cNvSpPr/>
              <p:nvPr/>
            </p:nvSpPr>
            <p:spPr>
              <a:xfrm>
                <a:off x="8835157" y="37629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B3A0B9E-47BE-44A9-80CD-0D761F5624C0}"/>
                </a:ext>
              </a:extLst>
            </p:cNvPr>
            <p:cNvGrpSpPr/>
            <p:nvPr/>
          </p:nvGrpSpPr>
          <p:grpSpPr>
            <a:xfrm>
              <a:off x="5679510" y="3991557"/>
              <a:ext cx="977917" cy="750025"/>
              <a:chOff x="8201081" y="3700491"/>
              <a:chExt cx="1530350" cy="1041092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03297C4D-D89E-4060-AC6E-ABF823CD239F}"/>
                  </a:ext>
                </a:extLst>
              </p:cNvPr>
              <p:cNvSpPr/>
              <p:nvPr/>
            </p:nvSpPr>
            <p:spPr>
              <a:xfrm>
                <a:off x="8201081" y="3700491"/>
                <a:ext cx="1530350" cy="1041091"/>
              </a:xfrm>
              <a:prstGeom prst="ellipse">
                <a:avLst/>
              </a:pr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3019DC8C-9726-43FC-9E64-C90D56648EF8}"/>
                  </a:ext>
                </a:extLst>
              </p:cNvPr>
              <p:cNvSpPr/>
              <p:nvPr/>
            </p:nvSpPr>
            <p:spPr>
              <a:xfrm>
                <a:off x="8835157" y="37629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77ABA2A-81FD-4E2D-BA05-A3EF2487969D}"/>
                </a:ext>
              </a:extLst>
            </p:cNvPr>
            <p:cNvGrpSpPr/>
            <p:nvPr/>
          </p:nvGrpSpPr>
          <p:grpSpPr>
            <a:xfrm rot="1800000">
              <a:off x="3867457" y="4799991"/>
              <a:ext cx="823671" cy="508112"/>
              <a:chOff x="4227152" y="4737309"/>
              <a:chExt cx="1016205" cy="626884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FA4BB33-1D56-40C8-BD37-6C9D4E0398F6}"/>
                  </a:ext>
                </a:extLst>
              </p:cNvPr>
              <p:cNvSpPr/>
              <p:nvPr/>
            </p:nvSpPr>
            <p:spPr>
              <a:xfrm rot="1800000">
                <a:off x="4227152" y="4737309"/>
                <a:ext cx="1016205" cy="473162"/>
              </a:xfrm>
              <a:custGeom>
                <a:avLst/>
                <a:gdLst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  <a:gd name="connsiteX7" fmla="*/ 324193 w 1016205"/>
                  <a:gd name="connsiteY7" fmla="*/ 26204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8" fmla="*/ 415633 w 1016205"/>
                  <a:gd name="connsiteY8" fmla="*/ 35348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205" h="473162">
                    <a:moveTo>
                      <a:pt x="98422" y="84044"/>
                    </a:moveTo>
                    <a:lnTo>
                      <a:pt x="125271" y="69293"/>
                    </a:lnTo>
                    <a:cubicBezTo>
                      <a:pt x="219716" y="26480"/>
                      <a:pt x="350190" y="0"/>
                      <a:pt x="494308" y="0"/>
                    </a:cubicBezTo>
                    <a:cubicBezTo>
                      <a:pt x="782544" y="0"/>
                      <a:pt x="1016205" y="105921"/>
                      <a:pt x="1016205" y="236581"/>
                    </a:cubicBezTo>
                    <a:cubicBezTo>
                      <a:pt x="1016205" y="367241"/>
                      <a:pt x="782544" y="473162"/>
                      <a:pt x="494308" y="473162"/>
                    </a:cubicBezTo>
                    <a:cubicBezTo>
                      <a:pt x="278131" y="473162"/>
                      <a:pt x="92653" y="413581"/>
                      <a:pt x="13424" y="328669"/>
                    </a:cubicBezTo>
                    <a:lnTo>
                      <a:pt x="0" y="309066"/>
                    </a:lnTo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735D685-F4A0-4959-B46D-6643A1BD1FFE}"/>
                  </a:ext>
                </a:extLst>
              </p:cNvPr>
              <p:cNvSpPr/>
              <p:nvPr/>
            </p:nvSpPr>
            <p:spPr>
              <a:xfrm rot="1800000">
                <a:off x="4886829" y="4968786"/>
                <a:ext cx="300677" cy="395407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楕円 7">
              <a:extLst>
                <a:ext uri="{FF2B5EF4-FFF2-40B4-BE49-F238E27FC236}">
                  <a16:creationId xmlns:a16="http://schemas.microsoft.com/office/drawing/2014/main" id="{3D821FA1-ECD6-425B-AD04-0447EE6FE99B}"/>
                </a:ext>
              </a:extLst>
            </p:cNvPr>
            <p:cNvSpPr/>
            <p:nvPr/>
          </p:nvSpPr>
          <p:spPr>
            <a:xfrm>
              <a:off x="2886286" y="2017486"/>
              <a:ext cx="3711565" cy="2944422"/>
            </a:xfrm>
            <a:custGeom>
              <a:avLst/>
              <a:gdLst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454150"/>
                <a:gd name="connsiteY0" fmla="*/ 762000 h 1524000"/>
                <a:gd name="connsiteX1" fmla="*/ 812800 w 1454150"/>
                <a:gd name="connsiteY1" fmla="*/ 0 h 1524000"/>
                <a:gd name="connsiteX2" fmla="*/ 1454150 w 1454150"/>
                <a:gd name="connsiteY2" fmla="*/ 768350 h 1524000"/>
                <a:gd name="connsiteX3" fmla="*/ 812800 w 1454150"/>
                <a:gd name="connsiteY3" fmla="*/ 1524000 h 1524000"/>
                <a:gd name="connsiteX4" fmla="*/ 0 w 145415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150" h="1524000">
                  <a:moveTo>
                    <a:pt x="0" y="762000"/>
                  </a:moveTo>
                  <a:cubicBezTo>
                    <a:pt x="0" y="341159"/>
                    <a:pt x="363903" y="0"/>
                    <a:pt x="812800" y="0"/>
                  </a:cubicBezTo>
                  <a:cubicBezTo>
                    <a:pt x="1261697" y="0"/>
                    <a:pt x="1454150" y="347509"/>
                    <a:pt x="1454150" y="768350"/>
                  </a:cubicBezTo>
                  <a:cubicBezTo>
                    <a:pt x="1454150" y="1189191"/>
                    <a:pt x="1261697" y="1524000"/>
                    <a:pt x="812800" y="1524000"/>
                  </a:cubicBezTo>
                  <a:cubicBezTo>
                    <a:pt x="363903" y="1524000"/>
                    <a:pt x="0" y="1182841"/>
                    <a:pt x="0" y="762000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C5F7D3CC-BEC7-4742-A271-B73BB7ABF077}"/>
                </a:ext>
              </a:extLst>
            </p:cNvPr>
            <p:cNvGrpSpPr/>
            <p:nvPr/>
          </p:nvGrpSpPr>
          <p:grpSpPr>
            <a:xfrm>
              <a:off x="2942653" y="3278542"/>
              <a:ext cx="396141" cy="305426"/>
              <a:chOff x="3016045" y="3395065"/>
              <a:chExt cx="671346" cy="253859"/>
            </a:xfrm>
          </p:grpSpPr>
          <p:sp>
            <p:nvSpPr>
              <p:cNvPr id="77" name="楕円 24">
                <a:extLst>
                  <a:ext uri="{FF2B5EF4-FFF2-40B4-BE49-F238E27FC236}">
                    <a16:creationId xmlns:a16="http://schemas.microsoft.com/office/drawing/2014/main" id="{024EE9BF-2A4A-4575-9704-E8121AEEF1E0}"/>
                  </a:ext>
                </a:extLst>
              </p:cNvPr>
              <p:cNvSpPr/>
              <p:nvPr/>
            </p:nvSpPr>
            <p:spPr>
              <a:xfrm>
                <a:off x="3016045" y="3395065"/>
                <a:ext cx="671346" cy="253859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24">
                <a:extLst>
                  <a:ext uri="{FF2B5EF4-FFF2-40B4-BE49-F238E27FC236}">
                    <a16:creationId xmlns:a16="http://schemas.microsoft.com/office/drawing/2014/main" id="{27CCA145-48B3-4AE8-A8B8-EEC828CA7B29}"/>
                  </a:ext>
                </a:extLst>
              </p:cNvPr>
              <p:cNvSpPr/>
              <p:nvPr/>
            </p:nvSpPr>
            <p:spPr>
              <a:xfrm>
                <a:off x="3187999" y="3505446"/>
                <a:ext cx="327436" cy="51586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1F526582-4FFA-467A-A454-29D8C689B23F}"/>
                </a:ext>
              </a:extLst>
            </p:cNvPr>
            <p:cNvGrpSpPr/>
            <p:nvPr/>
          </p:nvGrpSpPr>
          <p:grpSpPr>
            <a:xfrm>
              <a:off x="3526722" y="2720655"/>
              <a:ext cx="347814" cy="435475"/>
              <a:chOff x="3201428" y="2965271"/>
              <a:chExt cx="226979" cy="402870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712EA62D-A8BB-4080-B5AB-42CD757154AF}"/>
                  </a:ext>
                </a:extLst>
              </p:cNvPr>
              <p:cNvSpPr/>
              <p:nvPr/>
            </p:nvSpPr>
            <p:spPr>
              <a:xfrm>
                <a:off x="3201428" y="2965271"/>
                <a:ext cx="226979" cy="40287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1E289D09-D8FD-4926-9302-4B0F206A78E9}"/>
                  </a:ext>
                </a:extLst>
              </p:cNvPr>
              <p:cNvSpPr/>
              <p:nvPr/>
            </p:nvSpPr>
            <p:spPr>
              <a:xfrm>
                <a:off x="3316005" y="3023962"/>
                <a:ext cx="39939" cy="855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BA68498-2F6D-446B-B6FC-BD8485782295}"/>
                </a:ext>
              </a:extLst>
            </p:cNvPr>
            <p:cNvSpPr/>
            <p:nvPr/>
          </p:nvSpPr>
          <p:spPr>
            <a:xfrm>
              <a:off x="6253003" y="2504759"/>
              <a:ext cx="344848" cy="1974247"/>
            </a:xfrm>
            <a:custGeom>
              <a:avLst/>
              <a:gdLst>
                <a:gd name="connsiteX0" fmla="*/ 0 w 344848"/>
                <a:gd name="connsiteY0" fmla="*/ 0 h 1974247"/>
                <a:gd name="connsiteX1" fmla="*/ 49105 w 344848"/>
                <a:gd name="connsiteY1" fmla="*/ 55755 h 1974247"/>
                <a:gd name="connsiteX2" fmla="*/ 344848 w 344848"/>
                <a:gd name="connsiteY2" fmla="*/ 997208 h 1974247"/>
                <a:gd name="connsiteX3" fmla="*/ 49105 w 344848"/>
                <a:gd name="connsiteY3" fmla="*/ 1928680 h 1974247"/>
                <a:gd name="connsiteX4" fmla="*/ 8086 w 344848"/>
                <a:gd name="connsiteY4" fmla="*/ 1974247 h 1974247"/>
                <a:gd name="connsiteX5" fmla="*/ 35865 w 344848"/>
                <a:gd name="connsiteY5" fmla="*/ 1909949 h 1974247"/>
                <a:gd name="connsiteX6" fmla="*/ 186275 w 344848"/>
                <a:gd name="connsiteY6" fmla="*/ 1000897 h 1974247"/>
                <a:gd name="connsiteX7" fmla="*/ 35865 w 344848"/>
                <a:gd name="connsiteY7" fmla="*/ 84442 h 1974247"/>
                <a:gd name="connsiteX8" fmla="*/ 0 w 344848"/>
                <a:gd name="connsiteY8" fmla="*/ 0 h 1974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848" h="1974247">
                  <a:moveTo>
                    <a:pt x="0" y="0"/>
                  </a:moveTo>
                  <a:lnTo>
                    <a:pt x="49105" y="55755"/>
                  </a:lnTo>
                  <a:cubicBezTo>
                    <a:pt x="250826" y="312882"/>
                    <a:pt x="344848" y="641486"/>
                    <a:pt x="344848" y="997208"/>
                  </a:cubicBezTo>
                  <a:cubicBezTo>
                    <a:pt x="344848" y="1352930"/>
                    <a:pt x="250826" y="1676837"/>
                    <a:pt x="49105" y="1928680"/>
                  </a:cubicBezTo>
                  <a:lnTo>
                    <a:pt x="8086" y="1974247"/>
                  </a:lnTo>
                  <a:lnTo>
                    <a:pt x="35865" y="1909949"/>
                  </a:lnTo>
                  <a:cubicBezTo>
                    <a:pt x="137817" y="1640764"/>
                    <a:pt x="186275" y="1331387"/>
                    <a:pt x="186275" y="1000897"/>
                  </a:cubicBezTo>
                  <a:cubicBezTo>
                    <a:pt x="186275" y="670407"/>
                    <a:pt x="137817" y="357913"/>
                    <a:pt x="35865" y="844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221A2B9-35CF-423B-8691-E50C5D829E96}"/>
                </a:ext>
              </a:extLst>
            </p:cNvPr>
            <p:cNvSpPr/>
            <p:nvPr/>
          </p:nvSpPr>
          <p:spPr>
            <a:xfrm rot="5400000">
              <a:off x="3712649" y="2964309"/>
              <a:ext cx="2944422" cy="1050776"/>
            </a:xfrm>
            <a:custGeom>
              <a:avLst/>
              <a:gdLst>
                <a:gd name="connsiteX0" fmla="*/ 0 w 2944422"/>
                <a:gd name="connsiteY0" fmla="*/ 749376 h 1050776"/>
                <a:gd name="connsiteX1" fmla="*/ 30437 w 2944422"/>
                <a:gd name="connsiteY1" fmla="*/ 350078 h 1050776"/>
                <a:gd name="connsiteX2" fmla="*/ 64294 w 2944422"/>
                <a:gd name="connsiteY2" fmla="*/ 187384 h 1050776"/>
                <a:gd name="connsiteX3" fmla="*/ 195323 w 2944422"/>
                <a:gd name="connsiteY3" fmla="*/ 172684 h 1050776"/>
                <a:gd name="connsiteX4" fmla="*/ 1698230 w 2944422"/>
                <a:gd name="connsiteY4" fmla="*/ 99668 h 1050776"/>
                <a:gd name="connsiteX5" fmla="*/ 2634190 w 2944422"/>
                <a:gd name="connsiteY5" fmla="*/ 145377 h 1050776"/>
                <a:gd name="connsiteX6" fmla="*/ 2856455 w 2944422"/>
                <a:gd name="connsiteY6" fmla="*/ 96373 h 1050776"/>
                <a:gd name="connsiteX7" fmla="*/ 2879366 w 2944422"/>
                <a:gd name="connsiteY7" fmla="*/ 172842 h 1050776"/>
                <a:gd name="connsiteX8" fmla="*/ 2944422 w 2944422"/>
                <a:gd name="connsiteY8" fmla="*/ 749376 h 1050776"/>
                <a:gd name="connsiteX9" fmla="*/ 2936821 w 2944422"/>
                <a:gd name="connsiteY9" fmla="*/ 961490 h 1050776"/>
                <a:gd name="connsiteX10" fmla="*/ 2935711 w 2944422"/>
                <a:gd name="connsiteY10" fmla="*/ 971737 h 1050776"/>
                <a:gd name="connsiteX11" fmla="*/ 2664382 w 2944422"/>
                <a:gd name="connsiteY11" fmla="*/ 911638 h 1050776"/>
                <a:gd name="connsiteX12" fmla="*/ 1698230 w 2944422"/>
                <a:gd name="connsiteY12" fmla="*/ 951110 h 1050776"/>
                <a:gd name="connsiteX13" fmla="*/ 195324 w 2944422"/>
                <a:gd name="connsiteY13" fmla="*/ 878094 h 1050776"/>
                <a:gd name="connsiteX14" fmla="*/ 3843 w 2944422"/>
                <a:gd name="connsiteY14" fmla="*/ 856613 h 105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44422" h="1050776">
                  <a:moveTo>
                    <a:pt x="0" y="749376"/>
                  </a:moveTo>
                  <a:cubicBezTo>
                    <a:pt x="0" y="606155"/>
                    <a:pt x="10491" y="473162"/>
                    <a:pt x="30437" y="350078"/>
                  </a:cubicBezTo>
                  <a:lnTo>
                    <a:pt x="64294" y="187384"/>
                  </a:lnTo>
                  <a:lnTo>
                    <a:pt x="195323" y="172684"/>
                  </a:lnTo>
                  <a:cubicBezTo>
                    <a:pt x="696293" y="92587"/>
                    <a:pt x="1197262" y="-126907"/>
                    <a:pt x="1698230" y="99668"/>
                  </a:cubicBezTo>
                  <a:cubicBezTo>
                    <a:pt x="2010217" y="240770"/>
                    <a:pt x="2322203" y="208870"/>
                    <a:pt x="2634190" y="145377"/>
                  </a:cubicBezTo>
                  <a:lnTo>
                    <a:pt x="2856455" y="96373"/>
                  </a:lnTo>
                  <a:lnTo>
                    <a:pt x="2879366" y="172842"/>
                  </a:lnTo>
                  <a:cubicBezTo>
                    <a:pt x="2921680" y="342726"/>
                    <a:pt x="2944422" y="534545"/>
                    <a:pt x="2944422" y="749376"/>
                  </a:cubicBezTo>
                  <a:cubicBezTo>
                    <a:pt x="2944422" y="820986"/>
                    <a:pt x="2941847" y="891749"/>
                    <a:pt x="2936821" y="961490"/>
                  </a:cubicBezTo>
                  <a:lnTo>
                    <a:pt x="2935711" y="971737"/>
                  </a:lnTo>
                  <a:lnTo>
                    <a:pt x="2664382" y="911638"/>
                  </a:lnTo>
                  <a:cubicBezTo>
                    <a:pt x="2342331" y="844145"/>
                    <a:pt x="2020281" y="805456"/>
                    <a:pt x="1698230" y="951110"/>
                  </a:cubicBezTo>
                  <a:cubicBezTo>
                    <a:pt x="1197261" y="1177684"/>
                    <a:pt x="696292" y="958191"/>
                    <a:pt x="195324" y="878094"/>
                  </a:cubicBezTo>
                  <a:lnTo>
                    <a:pt x="3843" y="856613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F69C76D-D436-49A7-9DE7-1F3B480A4ED6}"/>
                </a:ext>
              </a:extLst>
            </p:cNvPr>
            <p:cNvSpPr/>
            <p:nvPr/>
          </p:nvSpPr>
          <p:spPr>
            <a:xfrm rot="5400000">
              <a:off x="4243718" y="3348977"/>
              <a:ext cx="2792161" cy="257767"/>
            </a:xfrm>
            <a:custGeom>
              <a:avLst/>
              <a:gdLst>
                <a:gd name="connsiteX0" fmla="*/ 0 w 2792161"/>
                <a:gd name="connsiteY0" fmla="*/ 245817 h 257767"/>
                <a:gd name="connsiteX1" fmla="*/ 3026 w 2792161"/>
                <a:gd name="connsiteY1" fmla="*/ 231275 h 257767"/>
                <a:gd name="connsiteX2" fmla="*/ 16702 w 2792161"/>
                <a:gd name="connsiteY2" fmla="*/ 187055 h 257767"/>
                <a:gd name="connsiteX3" fmla="*/ 23680 w 2792161"/>
                <a:gd name="connsiteY3" fmla="*/ 186453 h 257767"/>
                <a:gd name="connsiteX4" fmla="*/ 46473 w 2792161"/>
                <a:gd name="connsiteY4" fmla="*/ 183307 h 257767"/>
                <a:gd name="connsiteX5" fmla="*/ 59463 w 2792161"/>
                <a:gd name="connsiteY5" fmla="*/ 182068 h 257767"/>
                <a:gd name="connsiteX6" fmla="*/ 85843 w 2792161"/>
                <a:gd name="connsiteY6" fmla="*/ 177874 h 257767"/>
                <a:gd name="connsiteX7" fmla="*/ 131031 w 2792161"/>
                <a:gd name="connsiteY7" fmla="*/ 171637 h 257767"/>
                <a:gd name="connsiteX8" fmla="*/ 160041 w 2792161"/>
                <a:gd name="connsiteY8" fmla="*/ 166076 h 257767"/>
                <a:gd name="connsiteX9" fmla="*/ 202596 w 2792161"/>
                <a:gd name="connsiteY9" fmla="*/ 159310 h 257767"/>
                <a:gd name="connsiteX10" fmla="*/ 488864 w 2792161"/>
                <a:gd name="connsiteY10" fmla="*/ 98620 h 257767"/>
                <a:gd name="connsiteX11" fmla="*/ 573069 w 2792161"/>
                <a:gd name="connsiteY11" fmla="*/ 79876 h 257767"/>
                <a:gd name="connsiteX12" fmla="*/ 775070 w 2792161"/>
                <a:gd name="connsiteY12" fmla="*/ 37944 h 257767"/>
                <a:gd name="connsiteX13" fmla="*/ 775133 w 2792161"/>
                <a:gd name="connsiteY13" fmla="*/ 37931 h 257767"/>
                <a:gd name="connsiteX14" fmla="*/ 902426 w 2792161"/>
                <a:gd name="connsiteY14" fmla="*/ 17691 h 257767"/>
                <a:gd name="connsiteX15" fmla="*/ 940134 w 2792161"/>
                <a:gd name="connsiteY15" fmla="*/ 13086 h 257767"/>
                <a:gd name="connsiteX16" fmla="*/ 1035731 w 2792161"/>
                <a:gd name="connsiteY16" fmla="*/ 3966 h 257767"/>
                <a:gd name="connsiteX17" fmla="*/ 1074690 w 2792161"/>
                <a:gd name="connsiteY17" fmla="*/ 1377 h 257767"/>
                <a:gd name="connsiteX18" fmla="*/ 1204534 w 2792161"/>
                <a:gd name="connsiteY18" fmla="*/ 0 h 257767"/>
                <a:gd name="connsiteX19" fmla="*/ 1332622 w 2792161"/>
                <a:gd name="connsiteY19" fmla="*/ 12220 h 257767"/>
                <a:gd name="connsiteX20" fmla="*/ 1419184 w 2792161"/>
                <a:gd name="connsiteY20" fmla="*/ 27111 h 257767"/>
                <a:gd name="connsiteX21" fmla="*/ 1419235 w 2792161"/>
                <a:gd name="connsiteY21" fmla="*/ 27120 h 257767"/>
                <a:gd name="connsiteX22" fmla="*/ 1419286 w 2792161"/>
                <a:gd name="connsiteY22" fmla="*/ 27133 h 257767"/>
                <a:gd name="connsiteX23" fmla="*/ 1514261 w 2792161"/>
                <a:gd name="connsiteY23" fmla="*/ 53288 h 257767"/>
                <a:gd name="connsiteX24" fmla="*/ 1538179 w 2792161"/>
                <a:gd name="connsiteY24" fmla="*/ 61211 h 257767"/>
                <a:gd name="connsiteX25" fmla="*/ 1633883 w 2792161"/>
                <a:gd name="connsiteY25" fmla="*/ 98599 h 257767"/>
                <a:gd name="connsiteX26" fmla="*/ 1633936 w 2792161"/>
                <a:gd name="connsiteY26" fmla="*/ 98620 h 257767"/>
                <a:gd name="connsiteX27" fmla="*/ 2492737 w 2792161"/>
                <a:gd name="connsiteY27" fmla="*/ 159310 h 257767"/>
                <a:gd name="connsiteX28" fmla="*/ 2775547 w 2792161"/>
                <a:gd name="connsiteY28" fmla="*/ 99353 h 257767"/>
                <a:gd name="connsiteX29" fmla="*/ 2792161 w 2792161"/>
                <a:gd name="connsiteY29" fmla="*/ 154806 h 257767"/>
                <a:gd name="connsiteX30" fmla="*/ 2569897 w 2792161"/>
                <a:gd name="connsiteY30" fmla="*/ 203811 h 257767"/>
                <a:gd name="connsiteX31" fmla="*/ 1633937 w 2792161"/>
                <a:gd name="connsiteY31" fmla="*/ 158101 h 257767"/>
                <a:gd name="connsiteX32" fmla="*/ 131030 w 2792161"/>
                <a:gd name="connsiteY32" fmla="*/ 231118 h 25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92161" h="257767">
                  <a:moveTo>
                    <a:pt x="0" y="245817"/>
                  </a:moveTo>
                  <a:lnTo>
                    <a:pt x="3026" y="231275"/>
                  </a:lnTo>
                  <a:lnTo>
                    <a:pt x="16702" y="187055"/>
                  </a:lnTo>
                  <a:lnTo>
                    <a:pt x="23680" y="186453"/>
                  </a:lnTo>
                  <a:lnTo>
                    <a:pt x="46473" y="183307"/>
                  </a:lnTo>
                  <a:lnTo>
                    <a:pt x="59463" y="182068"/>
                  </a:lnTo>
                  <a:lnTo>
                    <a:pt x="85843" y="177874"/>
                  </a:lnTo>
                  <a:lnTo>
                    <a:pt x="131031" y="171637"/>
                  </a:lnTo>
                  <a:lnTo>
                    <a:pt x="160041" y="166076"/>
                  </a:lnTo>
                  <a:lnTo>
                    <a:pt x="202596" y="159310"/>
                  </a:lnTo>
                  <a:cubicBezTo>
                    <a:pt x="298018" y="141777"/>
                    <a:pt x="393442" y="120199"/>
                    <a:pt x="488864" y="98620"/>
                  </a:cubicBezTo>
                  <a:lnTo>
                    <a:pt x="573069" y="79876"/>
                  </a:lnTo>
                  <a:lnTo>
                    <a:pt x="775070" y="37944"/>
                  </a:lnTo>
                  <a:lnTo>
                    <a:pt x="775133" y="37931"/>
                  </a:lnTo>
                  <a:lnTo>
                    <a:pt x="902426" y="17691"/>
                  </a:lnTo>
                  <a:lnTo>
                    <a:pt x="940134" y="13086"/>
                  </a:lnTo>
                  <a:lnTo>
                    <a:pt x="1035731" y="3966"/>
                  </a:lnTo>
                  <a:lnTo>
                    <a:pt x="1074690" y="1377"/>
                  </a:lnTo>
                  <a:lnTo>
                    <a:pt x="1204534" y="0"/>
                  </a:lnTo>
                  <a:lnTo>
                    <a:pt x="1332622" y="12220"/>
                  </a:lnTo>
                  <a:lnTo>
                    <a:pt x="1419184" y="27111"/>
                  </a:lnTo>
                  <a:lnTo>
                    <a:pt x="1419235" y="27120"/>
                  </a:lnTo>
                  <a:lnTo>
                    <a:pt x="1419286" y="27133"/>
                  </a:lnTo>
                  <a:lnTo>
                    <a:pt x="1514261" y="53288"/>
                  </a:lnTo>
                  <a:lnTo>
                    <a:pt x="1538179" y="61211"/>
                  </a:lnTo>
                  <a:lnTo>
                    <a:pt x="1633883" y="98599"/>
                  </a:lnTo>
                  <a:lnTo>
                    <a:pt x="1633936" y="98620"/>
                  </a:lnTo>
                  <a:cubicBezTo>
                    <a:pt x="1920203" y="228091"/>
                    <a:pt x="2206470" y="211907"/>
                    <a:pt x="2492737" y="159310"/>
                  </a:cubicBezTo>
                  <a:lnTo>
                    <a:pt x="2775547" y="99353"/>
                  </a:lnTo>
                  <a:lnTo>
                    <a:pt x="2792161" y="154806"/>
                  </a:lnTo>
                  <a:lnTo>
                    <a:pt x="2569897" y="203811"/>
                  </a:lnTo>
                  <a:cubicBezTo>
                    <a:pt x="2257910" y="267304"/>
                    <a:pt x="1945924" y="299204"/>
                    <a:pt x="1633937" y="158101"/>
                  </a:cubicBezTo>
                  <a:cubicBezTo>
                    <a:pt x="1132969" y="-68473"/>
                    <a:pt x="632000" y="151021"/>
                    <a:pt x="131030" y="23111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3E4D83B-05CF-4A8C-AA1C-C8BFFC2B8F7D}"/>
                </a:ext>
              </a:extLst>
            </p:cNvPr>
            <p:cNvSpPr/>
            <p:nvPr/>
          </p:nvSpPr>
          <p:spPr>
            <a:xfrm rot="5400000">
              <a:off x="3320433" y="3358228"/>
              <a:ext cx="2936891" cy="258814"/>
            </a:xfrm>
            <a:custGeom>
              <a:avLst/>
              <a:gdLst>
                <a:gd name="connsiteX0" fmla="*/ 0 w 2936891"/>
                <a:gd name="connsiteY0" fmla="*/ 4929 h 258814"/>
                <a:gd name="connsiteX1" fmla="*/ 193620 w 2936891"/>
                <a:gd name="connsiteY1" fmla="*/ 26650 h 258814"/>
                <a:gd name="connsiteX2" fmla="*/ 1696526 w 2936891"/>
                <a:gd name="connsiteY2" fmla="*/ 99667 h 258814"/>
                <a:gd name="connsiteX3" fmla="*/ 2805813 w 2936891"/>
                <a:gd name="connsiteY3" fmla="*/ 91583 h 258814"/>
                <a:gd name="connsiteX4" fmla="*/ 2936891 w 2936891"/>
                <a:gd name="connsiteY4" fmla="*/ 120072 h 258814"/>
                <a:gd name="connsiteX5" fmla="*/ 2935118 w 2936891"/>
                <a:gd name="connsiteY5" fmla="*/ 169527 h 258814"/>
                <a:gd name="connsiteX6" fmla="*/ 2934118 w 2936891"/>
                <a:gd name="connsiteY6" fmla="*/ 178763 h 258814"/>
                <a:gd name="connsiteX7" fmla="*/ 2841596 w 2936891"/>
                <a:gd name="connsiteY7" fmla="*/ 159148 h 258814"/>
                <a:gd name="connsiteX8" fmla="*/ 1696525 w 2936891"/>
                <a:gd name="connsiteY8" fmla="*/ 159148 h 258814"/>
                <a:gd name="connsiteX9" fmla="*/ 193619 w 2936891"/>
                <a:gd name="connsiteY9" fmla="*/ 86131 h 258814"/>
                <a:gd name="connsiteX10" fmla="*/ 2140 w 2936891"/>
                <a:gd name="connsiteY10" fmla="*/ 64650 h 25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36891" h="258814">
                  <a:moveTo>
                    <a:pt x="0" y="4929"/>
                  </a:moveTo>
                  <a:lnTo>
                    <a:pt x="193620" y="26650"/>
                  </a:lnTo>
                  <a:cubicBezTo>
                    <a:pt x="694589" y="106747"/>
                    <a:pt x="1195558" y="326241"/>
                    <a:pt x="1696526" y="99667"/>
                  </a:cubicBezTo>
                  <a:cubicBezTo>
                    <a:pt x="2066288" y="-67566"/>
                    <a:pt x="2436051" y="8212"/>
                    <a:pt x="2805813" y="91583"/>
                  </a:cubicBezTo>
                  <a:lnTo>
                    <a:pt x="2936891" y="120072"/>
                  </a:lnTo>
                  <a:lnTo>
                    <a:pt x="2935118" y="169527"/>
                  </a:lnTo>
                  <a:lnTo>
                    <a:pt x="2934118" y="178763"/>
                  </a:lnTo>
                  <a:lnTo>
                    <a:pt x="2841596" y="159148"/>
                  </a:lnTo>
                  <a:cubicBezTo>
                    <a:pt x="2459906" y="72834"/>
                    <a:pt x="2078216" y="-13480"/>
                    <a:pt x="1696525" y="159148"/>
                  </a:cubicBezTo>
                  <a:cubicBezTo>
                    <a:pt x="1195556" y="385722"/>
                    <a:pt x="694587" y="166228"/>
                    <a:pt x="193619" y="86131"/>
                  </a:cubicBezTo>
                  <a:lnTo>
                    <a:pt x="2140" y="6465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0E69A9E9-350D-4FB4-B52A-1BD98E98C337}"/>
                </a:ext>
              </a:extLst>
            </p:cNvPr>
            <p:cNvGrpSpPr/>
            <p:nvPr/>
          </p:nvGrpSpPr>
          <p:grpSpPr>
            <a:xfrm>
              <a:off x="4493821" y="3209155"/>
              <a:ext cx="1158162" cy="1041091"/>
              <a:chOff x="7617127" y="3209155"/>
              <a:chExt cx="1326905" cy="1041091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612B2AE-F49B-4549-924D-ADA51ACB8230}"/>
                  </a:ext>
                </a:extLst>
              </p:cNvPr>
              <p:cNvSpPr/>
              <p:nvPr/>
            </p:nvSpPr>
            <p:spPr>
              <a:xfrm>
                <a:off x="7617127" y="32091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368F265-E521-4AF3-B90B-8DE547E45B20}"/>
                  </a:ext>
                </a:extLst>
              </p:cNvPr>
              <p:cNvSpPr/>
              <p:nvPr/>
            </p:nvSpPr>
            <p:spPr>
              <a:xfrm>
                <a:off x="8182515" y="32091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1BBA012-E9A8-4FF3-BB34-5EEB0CE0096A}"/>
                </a:ext>
              </a:extLst>
            </p:cNvPr>
            <p:cNvSpPr/>
            <p:nvPr/>
          </p:nvSpPr>
          <p:spPr>
            <a:xfrm>
              <a:off x="3504716" y="2371883"/>
              <a:ext cx="869953" cy="2235712"/>
            </a:xfrm>
            <a:custGeom>
              <a:avLst/>
              <a:gdLst>
                <a:gd name="connsiteX0" fmla="*/ 108284 w 869953"/>
                <a:gd name="connsiteY0" fmla="*/ 0 h 2235712"/>
                <a:gd name="connsiteX1" fmla="*/ 165483 w 869953"/>
                <a:gd name="connsiteY1" fmla="*/ 3300 h 2235712"/>
                <a:gd name="connsiteX2" fmla="*/ 869953 w 869953"/>
                <a:gd name="connsiteY2" fmla="*/ 1127151 h 2235712"/>
                <a:gd name="connsiteX3" fmla="*/ 165483 w 869953"/>
                <a:gd name="connsiteY3" fmla="*/ 2232537 h 2235712"/>
                <a:gd name="connsiteX4" fmla="*/ 108415 w 869953"/>
                <a:gd name="connsiteY4" fmla="*/ 2235712 h 2235712"/>
                <a:gd name="connsiteX5" fmla="*/ 0 w 869953"/>
                <a:gd name="connsiteY5" fmla="*/ 2165789 h 2235712"/>
                <a:gd name="connsiteX6" fmla="*/ 60010 w 869953"/>
                <a:gd name="connsiteY6" fmla="*/ 2169111 h 2235712"/>
                <a:gd name="connsiteX7" fmla="*/ 816584 w 869953"/>
                <a:gd name="connsiteY7" fmla="*/ 1126575 h 2235712"/>
                <a:gd name="connsiteX8" fmla="*/ 60010 w 869953"/>
                <a:gd name="connsiteY8" fmla="*/ 66517 h 2235712"/>
                <a:gd name="connsiteX9" fmla="*/ 0 w 869953"/>
                <a:gd name="connsiteY9" fmla="*/ 69840 h 2235712"/>
                <a:gd name="connsiteX10" fmla="*/ 108284 w 869953"/>
                <a:gd name="connsiteY10" fmla="*/ 0 h 223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953" h="2235712">
                  <a:moveTo>
                    <a:pt x="108284" y="0"/>
                  </a:moveTo>
                  <a:lnTo>
                    <a:pt x="165483" y="3300"/>
                  </a:lnTo>
                  <a:cubicBezTo>
                    <a:pt x="657233" y="61702"/>
                    <a:pt x="869953" y="547043"/>
                    <a:pt x="869953" y="1127151"/>
                  </a:cubicBezTo>
                  <a:cubicBezTo>
                    <a:pt x="869953" y="1707258"/>
                    <a:pt x="657233" y="2176187"/>
                    <a:pt x="165483" y="2232537"/>
                  </a:cubicBezTo>
                  <a:lnTo>
                    <a:pt x="108415" y="2235712"/>
                  </a:lnTo>
                  <a:lnTo>
                    <a:pt x="0" y="2165789"/>
                  </a:lnTo>
                  <a:lnTo>
                    <a:pt x="60010" y="2169111"/>
                  </a:lnTo>
                  <a:cubicBezTo>
                    <a:pt x="589555" y="2169111"/>
                    <a:pt x="816584" y="1707190"/>
                    <a:pt x="816584" y="1126575"/>
                  </a:cubicBezTo>
                  <a:cubicBezTo>
                    <a:pt x="816584" y="545960"/>
                    <a:pt x="589555" y="66517"/>
                    <a:pt x="60010" y="66517"/>
                  </a:cubicBezTo>
                  <a:lnTo>
                    <a:pt x="0" y="69840"/>
                  </a:lnTo>
                  <a:lnTo>
                    <a:pt x="108284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453C6D9-3853-46F1-A1DA-FC35C410ECD0}"/>
                </a:ext>
              </a:extLst>
            </p:cNvPr>
            <p:cNvSpPr/>
            <p:nvPr/>
          </p:nvSpPr>
          <p:spPr>
            <a:xfrm>
              <a:off x="3366321" y="2499360"/>
              <a:ext cx="831991" cy="1980674"/>
            </a:xfrm>
            <a:custGeom>
              <a:avLst/>
              <a:gdLst>
                <a:gd name="connsiteX0" fmla="*/ 136036 w 831991"/>
                <a:gd name="connsiteY0" fmla="*/ 0 h 1980674"/>
                <a:gd name="connsiteX1" fmla="*/ 831991 w 831991"/>
                <a:gd name="connsiteY1" fmla="*/ 998590 h 1980674"/>
                <a:gd name="connsiteX2" fmla="*/ 136036 w 831991"/>
                <a:gd name="connsiteY2" fmla="*/ 1980674 h 1980674"/>
                <a:gd name="connsiteX3" fmla="*/ 56956 w 831991"/>
                <a:gd name="connsiteY3" fmla="*/ 1976191 h 1980674"/>
                <a:gd name="connsiteX4" fmla="*/ 0 w 831991"/>
                <a:gd name="connsiteY4" fmla="*/ 1931718 h 1980674"/>
                <a:gd name="connsiteX5" fmla="*/ 59836 w 831991"/>
                <a:gd name="connsiteY5" fmla="*/ 1934954 h 1980674"/>
                <a:gd name="connsiteX6" fmla="*/ 755791 w 831991"/>
                <a:gd name="connsiteY6" fmla="*/ 998209 h 1980674"/>
                <a:gd name="connsiteX7" fmla="*/ 59836 w 831991"/>
                <a:gd name="connsiteY7" fmla="*/ 45720 h 1980674"/>
                <a:gd name="connsiteX8" fmla="*/ 0 w 831991"/>
                <a:gd name="connsiteY8" fmla="*/ 48956 h 1980674"/>
                <a:gd name="connsiteX9" fmla="*/ 56956 w 831991"/>
                <a:gd name="connsiteY9" fmla="*/ 4484 h 1980674"/>
                <a:gd name="connsiteX10" fmla="*/ 136036 w 831991"/>
                <a:gd name="connsiteY10" fmla="*/ 0 h 198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991" h="1980674">
                  <a:moveTo>
                    <a:pt x="136036" y="0"/>
                  </a:moveTo>
                  <a:cubicBezTo>
                    <a:pt x="623153" y="0"/>
                    <a:pt x="831991" y="451642"/>
                    <a:pt x="831991" y="998590"/>
                  </a:cubicBezTo>
                  <a:cubicBezTo>
                    <a:pt x="831991" y="1545538"/>
                    <a:pt x="623153" y="1980674"/>
                    <a:pt x="136036" y="1980674"/>
                  </a:cubicBezTo>
                  <a:lnTo>
                    <a:pt x="56956" y="1976191"/>
                  </a:lnTo>
                  <a:lnTo>
                    <a:pt x="0" y="1931718"/>
                  </a:lnTo>
                  <a:lnTo>
                    <a:pt x="59836" y="1934954"/>
                  </a:lnTo>
                  <a:cubicBezTo>
                    <a:pt x="546953" y="1934954"/>
                    <a:pt x="755791" y="1519907"/>
                    <a:pt x="755791" y="998209"/>
                  </a:cubicBezTo>
                  <a:cubicBezTo>
                    <a:pt x="755791" y="476511"/>
                    <a:pt x="546953" y="45720"/>
                    <a:pt x="59836" y="45720"/>
                  </a:cubicBezTo>
                  <a:lnTo>
                    <a:pt x="0" y="48956"/>
                  </a:lnTo>
                  <a:lnTo>
                    <a:pt x="56956" y="4484"/>
                  </a:lnTo>
                  <a:lnTo>
                    <a:pt x="13603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CDA3178-AC2A-468B-B175-949F851D014A}"/>
                </a:ext>
              </a:extLst>
            </p:cNvPr>
            <p:cNvSpPr/>
            <p:nvPr/>
          </p:nvSpPr>
          <p:spPr>
            <a:xfrm>
              <a:off x="3423277" y="2438400"/>
              <a:ext cx="898023" cy="2102594"/>
            </a:xfrm>
            <a:custGeom>
              <a:avLst/>
              <a:gdLst>
                <a:gd name="connsiteX0" fmla="*/ 141449 w 898023"/>
                <a:gd name="connsiteY0" fmla="*/ 0 h 2102594"/>
                <a:gd name="connsiteX1" fmla="*/ 898023 w 898023"/>
                <a:gd name="connsiteY1" fmla="*/ 1060058 h 2102594"/>
                <a:gd name="connsiteX2" fmla="*/ 141449 w 898023"/>
                <a:gd name="connsiteY2" fmla="*/ 2102594 h 2102594"/>
                <a:gd name="connsiteX3" fmla="*/ 81439 w 898023"/>
                <a:gd name="connsiteY3" fmla="*/ 2099272 h 2102594"/>
                <a:gd name="connsiteX4" fmla="*/ 70642 w 898023"/>
                <a:gd name="connsiteY4" fmla="*/ 2092308 h 2102594"/>
                <a:gd name="connsiteX5" fmla="*/ 0 w 898023"/>
                <a:gd name="connsiteY5" fmla="*/ 2037151 h 2102594"/>
                <a:gd name="connsiteX6" fmla="*/ 79080 w 898023"/>
                <a:gd name="connsiteY6" fmla="*/ 2041634 h 2102594"/>
                <a:gd name="connsiteX7" fmla="*/ 775035 w 898023"/>
                <a:gd name="connsiteY7" fmla="*/ 1059550 h 2102594"/>
                <a:gd name="connsiteX8" fmla="*/ 79080 w 898023"/>
                <a:gd name="connsiteY8" fmla="*/ 60960 h 2102594"/>
                <a:gd name="connsiteX9" fmla="*/ 0 w 898023"/>
                <a:gd name="connsiteY9" fmla="*/ 65444 h 2102594"/>
                <a:gd name="connsiteX10" fmla="*/ 70642 w 898023"/>
                <a:gd name="connsiteY10" fmla="*/ 10286 h 2102594"/>
                <a:gd name="connsiteX11" fmla="*/ 81439 w 898023"/>
                <a:gd name="connsiteY11" fmla="*/ 3323 h 2102594"/>
                <a:gd name="connsiteX12" fmla="*/ 141449 w 898023"/>
                <a:gd name="connsiteY12" fmla="*/ 0 h 2102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8023" h="2102594">
                  <a:moveTo>
                    <a:pt x="141449" y="0"/>
                  </a:moveTo>
                  <a:cubicBezTo>
                    <a:pt x="670994" y="0"/>
                    <a:pt x="898023" y="479443"/>
                    <a:pt x="898023" y="1060058"/>
                  </a:cubicBezTo>
                  <a:cubicBezTo>
                    <a:pt x="898023" y="1640673"/>
                    <a:pt x="670994" y="2102594"/>
                    <a:pt x="141449" y="2102594"/>
                  </a:cubicBezTo>
                  <a:lnTo>
                    <a:pt x="81439" y="2099272"/>
                  </a:lnTo>
                  <a:lnTo>
                    <a:pt x="70642" y="2092308"/>
                  </a:lnTo>
                  <a:lnTo>
                    <a:pt x="0" y="2037151"/>
                  </a:lnTo>
                  <a:lnTo>
                    <a:pt x="79080" y="2041634"/>
                  </a:lnTo>
                  <a:cubicBezTo>
                    <a:pt x="566197" y="2041634"/>
                    <a:pt x="775035" y="1606498"/>
                    <a:pt x="775035" y="1059550"/>
                  </a:cubicBezTo>
                  <a:cubicBezTo>
                    <a:pt x="775035" y="512602"/>
                    <a:pt x="566197" y="60960"/>
                    <a:pt x="79080" y="60960"/>
                  </a:cubicBezTo>
                  <a:lnTo>
                    <a:pt x="0" y="65444"/>
                  </a:lnTo>
                  <a:lnTo>
                    <a:pt x="70642" y="10286"/>
                  </a:lnTo>
                  <a:lnTo>
                    <a:pt x="81439" y="3323"/>
                  </a:lnTo>
                  <a:lnTo>
                    <a:pt x="14144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366BF91A-A6E6-4D22-A483-F7DEE6A2BA71}"/>
                </a:ext>
              </a:extLst>
            </p:cNvPr>
            <p:cNvGrpSpPr/>
            <p:nvPr/>
          </p:nvGrpSpPr>
          <p:grpSpPr>
            <a:xfrm>
              <a:off x="4227153" y="4793539"/>
              <a:ext cx="925052" cy="570653"/>
              <a:chOff x="4227152" y="4737309"/>
              <a:chExt cx="1016205" cy="626884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EE1E477-624F-43CD-9224-BC5C2AE05563}"/>
                  </a:ext>
                </a:extLst>
              </p:cNvPr>
              <p:cNvSpPr/>
              <p:nvPr/>
            </p:nvSpPr>
            <p:spPr>
              <a:xfrm rot="1800000">
                <a:off x="4227152" y="4737309"/>
                <a:ext cx="1016205" cy="473162"/>
              </a:xfrm>
              <a:custGeom>
                <a:avLst/>
                <a:gdLst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  <a:gd name="connsiteX7" fmla="*/ 324193 w 1016205"/>
                  <a:gd name="connsiteY7" fmla="*/ 26204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8" fmla="*/ 415633 w 1016205"/>
                  <a:gd name="connsiteY8" fmla="*/ 35348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205" h="473162">
                    <a:moveTo>
                      <a:pt x="98422" y="84044"/>
                    </a:moveTo>
                    <a:lnTo>
                      <a:pt x="125271" y="69293"/>
                    </a:lnTo>
                    <a:cubicBezTo>
                      <a:pt x="219716" y="26480"/>
                      <a:pt x="350190" y="0"/>
                      <a:pt x="494308" y="0"/>
                    </a:cubicBezTo>
                    <a:cubicBezTo>
                      <a:pt x="782544" y="0"/>
                      <a:pt x="1016205" y="105921"/>
                      <a:pt x="1016205" y="236581"/>
                    </a:cubicBezTo>
                    <a:cubicBezTo>
                      <a:pt x="1016205" y="367241"/>
                      <a:pt x="782544" y="473162"/>
                      <a:pt x="494308" y="473162"/>
                    </a:cubicBezTo>
                    <a:cubicBezTo>
                      <a:pt x="278131" y="473162"/>
                      <a:pt x="92653" y="413581"/>
                      <a:pt x="13424" y="328669"/>
                    </a:cubicBezTo>
                    <a:lnTo>
                      <a:pt x="0" y="309066"/>
                    </a:lnTo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FC8FF58-0BF6-439B-A80E-3ABF84AA6414}"/>
                  </a:ext>
                </a:extLst>
              </p:cNvPr>
              <p:cNvSpPr/>
              <p:nvPr/>
            </p:nvSpPr>
            <p:spPr>
              <a:xfrm rot="1800000">
                <a:off x="4886829" y="4968786"/>
                <a:ext cx="300677" cy="395407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FEB1CD65-38D3-4808-A68A-EB8AFB40D7E7}"/>
                </a:ext>
              </a:extLst>
            </p:cNvPr>
            <p:cNvSpPr/>
            <p:nvPr/>
          </p:nvSpPr>
          <p:spPr>
            <a:xfrm rot="900000">
              <a:off x="3950622" y="1582959"/>
              <a:ext cx="1689224" cy="616273"/>
            </a:xfrm>
            <a:custGeom>
              <a:avLst/>
              <a:gdLst>
                <a:gd name="connsiteX0" fmla="*/ 710818 w 1689224"/>
                <a:gd name="connsiteY0" fmla="*/ 36905 h 616273"/>
                <a:gd name="connsiteX1" fmla="*/ 1027485 w 1689224"/>
                <a:gd name="connsiteY1" fmla="*/ 0 h 616273"/>
                <a:gd name="connsiteX2" fmla="*/ 1622878 w 1689224"/>
                <a:gd name="connsiteY2" fmla="*/ 140194 h 616273"/>
                <a:gd name="connsiteX3" fmla="*/ 1689224 w 1689224"/>
                <a:gd name="connsiteY3" fmla="*/ 182391 h 616273"/>
                <a:gd name="connsiteX4" fmla="*/ 1424203 w 1689224"/>
                <a:gd name="connsiteY4" fmla="*/ 168689 h 616273"/>
                <a:gd name="connsiteX5" fmla="*/ 16890 w 1689224"/>
                <a:gd name="connsiteY5" fmla="*/ 598291 h 616273"/>
                <a:gd name="connsiteX6" fmla="*/ 0 w 1689224"/>
                <a:gd name="connsiteY6" fmla="*/ 616273 h 616273"/>
                <a:gd name="connsiteX7" fmla="*/ 46275 w 1689224"/>
                <a:gd name="connsiteY7" fmla="*/ 501359 h 616273"/>
                <a:gd name="connsiteX8" fmla="*/ 710818 w 1689224"/>
                <a:gd name="connsiteY8" fmla="*/ 36905 h 616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9224" h="616273">
                  <a:moveTo>
                    <a:pt x="710818" y="36905"/>
                  </a:moveTo>
                  <a:cubicBezTo>
                    <a:pt x="810853" y="12921"/>
                    <a:pt x="917212" y="0"/>
                    <a:pt x="1027485" y="0"/>
                  </a:cubicBezTo>
                  <a:cubicBezTo>
                    <a:pt x="1248032" y="0"/>
                    <a:pt x="1452920" y="51683"/>
                    <a:pt x="1622878" y="140194"/>
                  </a:cubicBezTo>
                  <a:lnTo>
                    <a:pt x="1689224" y="182391"/>
                  </a:lnTo>
                  <a:lnTo>
                    <a:pt x="1424203" y="168689"/>
                  </a:lnTo>
                  <a:cubicBezTo>
                    <a:pt x="816506" y="168689"/>
                    <a:pt x="287914" y="342400"/>
                    <a:pt x="16890" y="598291"/>
                  </a:cubicBezTo>
                  <a:lnTo>
                    <a:pt x="0" y="616273"/>
                  </a:lnTo>
                  <a:lnTo>
                    <a:pt x="46275" y="501359"/>
                  </a:lnTo>
                  <a:cubicBezTo>
                    <a:pt x="167520" y="280388"/>
                    <a:pt x="410713" y="108859"/>
                    <a:pt x="710818" y="3690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6E6B1A0-A39C-498D-8D93-3CAE6FAE35AF}"/>
              </a:ext>
            </a:extLst>
          </p:cNvPr>
          <p:cNvGrpSpPr/>
          <p:nvPr/>
        </p:nvGrpSpPr>
        <p:grpSpPr>
          <a:xfrm>
            <a:off x="6687126" y="4457700"/>
            <a:ext cx="2480806" cy="1371600"/>
            <a:chOff x="8413023" y="1199191"/>
            <a:chExt cx="7072472" cy="3910261"/>
          </a:xfrm>
        </p:grpSpPr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FC0C917B-C377-466C-BE71-D00457C7ADE0}"/>
                </a:ext>
              </a:extLst>
            </p:cNvPr>
            <p:cNvSpPr/>
            <p:nvPr/>
          </p:nvSpPr>
          <p:spPr>
            <a:xfrm>
              <a:off x="12393044" y="1805651"/>
              <a:ext cx="1530350" cy="1041091"/>
            </a:xfrm>
            <a:prstGeom prst="ellipse">
              <a:avLst/>
            </a:pr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ACFA6A08-7A91-460A-98AB-1FDB3439E49F}"/>
                </a:ext>
              </a:extLst>
            </p:cNvPr>
            <p:cNvSpPr/>
            <p:nvPr/>
          </p:nvSpPr>
          <p:spPr>
            <a:xfrm>
              <a:off x="12393044" y="3268691"/>
              <a:ext cx="1530350" cy="1041091"/>
            </a:xfrm>
            <a:prstGeom prst="ellipse">
              <a:avLst/>
            </a:pr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5A98CB4C-1507-44FA-8234-6867F1073F0A}"/>
                </a:ext>
              </a:extLst>
            </p:cNvPr>
            <p:cNvSpPr/>
            <p:nvPr/>
          </p:nvSpPr>
          <p:spPr>
            <a:xfrm>
              <a:off x="12887486" y="1805652"/>
              <a:ext cx="1035908" cy="942167"/>
            </a:xfrm>
            <a:custGeom>
              <a:avLst/>
              <a:gdLst>
                <a:gd name="connsiteX0" fmla="*/ 270733 w 1035908"/>
                <a:gd name="connsiteY0" fmla="*/ 0 h 942167"/>
                <a:gd name="connsiteX1" fmla="*/ 1035908 w 1035908"/>
                <a:gd name="connsiteY1" fmla="*/ 520546 h 942167"/>
                <a:gd name="connsiteX2" fmla="*/ 811793 w 1035908"/>
                <a:gd name="connsiteY2" fmla="*/ 888628 h 942167"/>
                <a:gd name="connsiteX3" fmla="*/ 716407 w 1035908"/>
                <a:gd name="connsiteY3" fmla="*/ 942167 h 942167"/>
                <a:gd name="connsiteX4" fmla="*/ 771080 w 1035908"/>
                <a:gd name="connsiteY4" fmla="*/ 865093 h 942167"/>
                <a:gd name="connsiteX5" fmla="*/ 832708 w 1035908"/>
                <a:gd name="connsiteY5" fmla="*/ 631517 h 942167"/>
                <a:gd name="connsiteX6" fmla="*/ 48483 w 1035908"/>
                <a:gd name="connsiteY6" fmla="*/ 31443 h 942167"/>
                <a:gd name="connsiteX7" fmla="*/ 0 w 1035908"/>
                <a:gd name="connsiteY7" fmla="*/ 35183 h 942167"/>
                <a:gd name="connsiteX8" fmla="*/ 116524 w 1035908"/>
                <a:gd name="connsiteY8" fmla="*/ 10576 h 942167"/>
                <a:gd name="connsiteX9" fmla="*/ 270733 w 1035908"/>
                <a:gd name="connsiteY9" fmla="*/ 0 h 942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908" h="942167">
                  <a:moveTo>
                    <a:pt x="270733" y="0"/>
                  </a:moveTo>
                  <a:cubicBezTo>
                    <a:pt x="693327" y="0"/>
                    <a:pt x="1035908" y="233056"/>
                    <a:pt x="1035908" y="520546"/>
                  </a:cubicBezTo>
                  <a:cubicBezTo>
                    <a:pt x="1035908" y="664291"/>
                    <a:pt x="950263" y="794427"/>
                    <a:pt x="811793" y="888628"/>
                  </a:cubicBezTo>
                  <a:lnTo>
                    <a:pt x="716407" y="942167"/>
                  </a:lnTo>
                  <a:lnTo>
                    <a:pt x="771080" y="865093"/>
                  </a:lnTo>
                  <a:cubicBezTo>
                    <a:pt x="810764" y="793301"/>
                    <a:pt x="832708" y="714370"/>
                    <a:pt x="832708" y="631517"/>
                  </a:cubicBezTo>
                  <a:cubicBezTo>
                    <a:pt x="832708" y="300105"/>
                    <a:pt x="481599" y="31443"/>
                    <a:pt x="48483" y="31443"/>
                  </a:cubicBezTo>
                  <a:lnTo>
                    <a:pt x="0" y="35183"/>
                  </a:lnTo>
                  <a:lnTo>
                    <a:pt x="116524" y="10576"/>
                  </a:lnTo>
                  <a:cubicBezTo>
                    <a:pt x="166335" y="3641"/>
                    <a:pt x="217909" y="0"/>
                    <a:pt x="270733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2FA5A1C9-83CA-4091-9D28-186BC63DF1B3}"/>
                </a:ext>
              </a:extLst>
            </p:cNvPr>
            <p:cNvSpPr/>
            <p:nvPr/>
          </p:nvSpPr>
          <p:spPr>
            <a:xfrm>
              <a:off x="13027120" y="3331159"/>
              <a:ext cx="896274" cy="978624"/>
            </a:xfrm>
            <a:custGeom>
              <a:avLst/>
              <a:gdLst>
                <a:gd name="connsiteX0" fmla="*/ 487330 w 896274"/>
                <a:gd name="connsiteY0" fmla="*/ 0 h 978624"/>
                <a:gd name="connsiteX1" fmla="*/ 558915 w 896274"/>
                <a:gd name="connsiteY1" fmla="*/ 26433 h 978624"/>
                <a:gd name="connsiteX2" fmla="*/ 896274 w 896274"/>
                <a:gd name="connsiteY2" fmla="*/ 458078 h 978624"/>
                <a:gd name="connsiteX3" fmla="*/ 131099 w 896274"/>
                <a:gd name="connsiteY3" fmla="*/ 978624 h 978624"/>
                <a:gd name="connsiteX4" fmla="*/ 0 w 896274"/>
                <a:gd name="connsiteY4" fmla="*/ 969633 h 978624"/>
                <a:gd name="connsiteX5" fmla="*/ 41498 w 896274"/>
                <a:gd name="connsiteY5" fmla="*/ 966432 h 978624"/>
                <a:gd name="connsiteX6" fmla="*/ 667674 w 896274"/>
                <a:gd name="connsiteY6" fmla="*/ 378549 h 978624"/>
                <a:gd name="connsiteX7" fmla="*/ 533741 w 896274"/>
                <a:gd name="connsiteY7" fmla="*/ 43042 h 978624"/>
                <a:gd name="connsiteX8" fmla="*/ 487330 w 896274"/>
                <a:gd name="connsiteY8" fmla="*/ 0 h 978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6274" h="978624">
                  <a:moveTo>
                    <a:pt x="487330" y="0"/>
                  </a:moveTo>
                  <a:lnTo>
                    <a:pt x="558915" y="26433"/>
                  </a:lnTo>
                  <a:cubicBezTo>
                    <a:pt x="762454" y="119979"/>
                    <a:pt x="896274" y="278397"/>
                    <a:pt x="896274" y="458078"/>
                  </a:cubicBezTo>
                  <a:cubicBezTo>
                    <a:pt x="896274" y="745568"/>
                    <a:pt x="553693" y="978624"/>
                    <a:pt x="131099" y="978624"/>
                  </a:cubicBezTo>
                  <a:lnTo>
                    <a:pt x="0" y="969633"/>
                  </a:lnTo>
                  <a:lnTo>
                    <a:pt x="41498" y="966432"/>
                  </a:lnTo>
                  <a:cubicBezTo>
                    <a:pt x="398856" y="910477"/>
                    <a:pt x="667674" y="668535"/>
                    <a:pt x="667674" y="378549"/>
                  </a:cubicBezTo>
                  <a:cubicBezTo>
                    <a:pt x="667674" y="254270"/>
                    <a:pt x="618300" y="138814"/>
                    <a:pt x="533741" y="43042"/>
                  </a:cubicBezTo>
                  <a:lnTo>
                    <a:pt x="48733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320B6D55-D397-4C32-847C-26116E1638E9}"/>
                </a:ext>
              </a:extLst>
            </p:cNvPr>
            <p:cNvSpPr/>
            <p:nvPr/>
          </p:nvSpPr>
          <p:spPr>
            <a:xfrm rot="1800000">
              <a:off x="10171253" y="4321296"/>
              <a:ext cx="1298039" cy="588414"/>
            </a:xfrm>
            <a:prstGeom prst="ellipse">
              <a:avLst/>
            </a:pr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76B25DAC-1D4E-41AB-8C95-CF6897B0305D}"/>
                </a:ext>
              </a:extLst>
            </p:cNvPr>
            <p:cNvSpPr/>
            <p:nvPr/>
          </p:nvSpPr>
          <p:spPr>
            <a:xfrm>
              <a:off x="10159884" y="1199191"/>
              <a:ext cx="2233158" cy="1360408"/>
            </a:xfrm>
            <a:prstGeom prst="ellipse">
              <a:avLst/>
            </a:pr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34893F7-81FA-4F3E-94D9-3BCB5ACB27AD}"/>
                </a:ext>
              </a:extLst>
            </p:cNvPr>
            <p:cNvSpPr/>
            <p:nvPr/>
          </p:nvSpPr>
          <p:spPr>
            <a:xfrm>
              <a:off x="8413023" y="1637222"/>
              <a:ext cx="7072471" cy="2838450"/>
            </a:xfrm>
            <a:custGeom>
              <a:avLst/>
              <a:gdLst>
                <a:gd name="connsiteX0" fmla="*/ 2962904 w 7072471"/>
                <a:gd name="connsiteY0" fmla="*/ 0 h 2838450"/>
                <a:gd name="connsiteX1" fmla="*/ 5165636 w 7072471"/>
                <a:gd name="connsiteY1" fmla="*/ 876778 h 2838450"/>
                <a:gd name="connsiteX2" fmla="*/ 5243424 w 7072471"/>
                <a:gd name="connsiteY2" fmla="*/ 1081278 h 2838450"/>
                <a:gd name="connsiteX3" fmla="*/ 5313077 w 7072471"/>
                <a:gd name="connsiteY3" fmla="*/ 1088896 h 2838450"/>
                <a:gd name="connsiteX4" fmla="*/ 5684197 w 7072471"/>
                <a:gd name="connsiteY4" fmla="*/ 1011857 h 2838450"/>
                <a:gd name="connsiteX5" fmla="*/ 5792111 w 7072471"/>
                <a:gd name="connsiteY5" fmla="*/ 950102 h 2838450"/>
                <a:gd name="connsiteX6" fmla="*/ 5803925 w 7072471"/>
                <a:gd name="connsiteY6" fmla="*/ 934522 h 2838450"/>
                <a:gd name="connsiteX7" fmla="*/ 6431121 w 7072471"/>
                <a:gd name="connsiteY7" fmla="*/ 657225 h 2838450"/>
                <a:gd name="connsiteX8" fmla="*/ 7072471 w 7072471"/>
                <a:gd name="connsiteY8" fmla="*/ 1425575 h 2838450"/>
                <a:gd name="connsiteX9" fmla="*/ 6431121 w 7072471"/>
                <a:gd name="connsiteY9" fmla="*/ 2181225 h 2838450"/>
                <a:gd name="connsiteX10" fmla="*/ 5884613 w 7072471"/>
                <a:gd name="connsiteY10" fmla="*/ 1983271 h 2838450"/>
                <a:gd name="connsiteX11" fmla="*/ 5864125 w 7072471"/>
                <a:gd name="connsiteY11" fmla="*/ 1963125 h 2838450"/>
                <a:gd name="connsiteX12" fmla="*/ 5796438 w 7072471"/>
                <a:gd name="connsiteY12" fmla="*/ 1908297 h 2838450"/>
                <a:gd name="connsiteX13" fmla="*/ 5313077 w 7072471"/>
                <a:gd name="connsiteY13" fmla="*/ 1767026 h 2838450"/>
                <a:gd name="connsiteX14" fmla="*/ 5246364 w 7072471"/>
                <a:gd name="connsiteY14" fmla="*/ 1774323 h 2838450"/>
                <a:gd name="connsiteX15" fmla="*/ 5182206 w 7072471"/>
                <a:gd name="connsiteY15" fmla="*/ 1949802 h 2838450"/>
                <a:gd name="connsiteX16" fmla="*/ 2962904 w 7072471"/>
                <a:gd name="connsiteY16" fmla="*/ 2838450 h 2838450"/>
                <a:gd name="connsiteX17" fmla="*/ 133206 w 7072471"/>
                <a:gd name="connsiteY17" fmla="*/ 1841259 h 2838450"/>
                <a:gd name="connsiteX18" fmla="*/ 75451 w 7072471"/>
                <a:gd name="connsiteY18" fmla="*/ 1733667 h 2838450"/>
                <a:gd name="connsiteX19" fmla="*/ 91774 w 7072471"/>
                <a:gd name="connsiteY19" fmla="*/ 1727972 h 2838450"/>
                <a:gd name="connsiteX20" fmla="*/ 296058 w 7072471"/>
                <a:gd name="connsiteY20" fmla="*/ 1507849 h 2838450"/>
                <a:gd name="connsiteX21" fmla="*/ 72854 w 7072471"/>
                <a:gd name="connsiteY21" fmla="*/ 1599174 h 2838450"/>
                <a:gd name="connsiteX22" fmla="*/ 29500 w 7072471"/>
                <a:gd name="connsiteY22" fmla="*/ 1608908 h 2838450"/>
                <a:gd name="connsiteX23" fmla="*/ 15297 w 7072471"/>
                <a:gd name="connsiteY23" fmla="*/ 1564333 h 2838450"/>
                <a:gd name="connsiteX24" fmla="*/ 0 w 7072471"/>
                <a:gd name="connsiteY24" fmla="*/ 1419225 h 2838450"/>
                <a:gd name="connsiteX25" fmla="*/ 2962904 w 7072471"/>
                <a:gd name="connsiteY25" fmla="*/ 0 h 283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072471" h="2838450">
                  <a:moveTo>
                    <a:pt x="2962904" y="0"/>
                  </a:moveTo>
                  <a:cubicBezTo>
                    <a:pt x="4190180" y="0"/>
                    <a:pt x="4891620" y="364070"/>
                    <a:pt x="5165636" y="876778"/>
                  </a:cubicBezTo>
                  <a:lnTo>
                    <a:pt x="5243424" y="1081278"/>
                  </a:lnTo>
                  <a:lnTo>
                    <a:pt x="5313077" y="1088896"/>
                  </a:lnTo>
                  <a:cubicBezTo>
                    <a:pt x="5440526" y="1092746"/>
                    <a:pt x="5567876" y="1066605"/>
                    <a:pt x="5684197" y="1011857"/>
                  </a:cubicBezTo>
                  <a:lnTo>
                    <a:pt x="5792111" y="950102"/>
                  </a:lnTo>
                  <a:lnTo>
                    <a:pt x="5803925" y="934522"/>
                  </a:lnTo>
                  <a:cubicBezTo>
                    <a:pt x="5953005" y="765170"/>
                    <a:pt x="6178617" y="657225"/>
                    <a:pt x="6431121" y="657225"/>
                  </a:cubicBezTo>
                  <a:cubicBezTo>
                    <a:pt x="6880018" y="657225"/>
                    <a:pt x="7072471" y="1004734"/>
                    <a:pt x="7072471" y="1425575"/>
                  </a:cubicBezTo>
                  <a:cubicBezTo>
                    <a:pt x="7072471" y="1846416"/>
                    <a:pt x="6880018" y="2181225"/>
                    <a:pt x="6431121" y="2181225"/>
                  </a:cubicBezTo>
                  <a:cubicBezTo>
                    <a:pt x="6220701" y="2181225"/>
                    <a:pt x="6028956" y="2106263"/>
                    <a:pt x="5884613" y="1983271"/>
                  </a:cubicBezTo>
                  <a:lnTo>
                    <a:pt x="5864125" y="1963125"/>
                  </a:lnTo>
                  <a:lnTo>
                    <a:pt x="5796438" y="1908297"/>
                  </a:lnTo>
                  <a:cubicBezTo>
                    <a:pt x="5652764" y="1810077"/>
                    <a:pt x="5483009" y="1761893"/>
                    <a:pt x="5313077" y="1767026"/>
                  </a:cubicBezTo>
                  <a:lnTo>
                    <a:pt x="5246364" y="1774323"/>
                  </a:lnTo>
                  <a:lnTo>
                    <a:pt x="5182206" y="1949802"/>
                  </a:lnTo>
                  <a:cubicBezTo>
                    <a:pt x="4920619" y="2472918"/>
                    <a:pt x="4215748" y="2838450"/>
                    <a:pt x="2962904" y="2838450"/>
                  </a:cubicBezTo>
                  <a:cubicBezTo>
                    <a:pt x="1633356" y="2838450"/>
                    <a:pt x="508344" y="2418981"/>
                    <a:pt x="133206" y="1841259"/>
                  </a:cubicBezTo>
                  <a:lnTo>
                    <a:pt x="75451" y="1733667"/>
                  </a:lnTo>
                  <a:lnTo>
                    <a:pt x="91774" y="1727972"/>
                  </a:lnTo>
                  <a:cubicBezTo>
                    <a:pt x="220825" y="1674031"/>
                    <a:pt x="302303" y="1592766"/>
                    <a:pt x="296058" y="1507849"/>
                  </a:cubicBezTo>
                  <a:cubicBezTo>
                    <a:pt x="232075" y="1544978"/>
                    <a:pt x="156095" y="1575862"/>
                    <a:pt x="72854" y="1599174"/>
                  </a:cubicBezTo>
                  <a:lnTo>
                    <a:pt x="29500" y="1608908"/>
                  </a:lnTo>
                  <a:lnTo>
                    <a:pt x="15297" y="1564333"/>
                  </a:lnTo>
                  <a:cubicBezTo>
                    <a:pt x="5182" y="1516622"/>
                    <a:pt x="0" y="1468214"/>
                    <a:pt x="0" y="1419225"/>
                  </a:cubicBezTo>
                  <a:cubicBezTo>
                    <a:pt x="0" y="635409"/>
                    <a:pt x="1326537" y="0"/>
                    <a:pt x="2962904" y="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7">
              <a:extLst>
                <a:ext uri="{FF2B5EF4-FFF2-40B4-BE49-F238E27FC236}">
                  <a16:creationId xmlns:a16="http://schemas.microsoft.com/office/drawing/2014/main" id="{4BF291A0-337C-4311-9E04-6D76F32CB800}"/>
                </a:ext>
              </a:extLst>
            </p:cNvPr>
            <p:cNvSpPr/>
            <p:nvPr/>
          </p:nvSpPr>
          <p:spPr>
            <a:xfrm>
              <a:off x="14031344" y="2301169"/>
              <a:ext cx="1454150" cy="1524000"/>
            </a:xfrm>
            <a:custGeom>
              <a:avLst/>
              <a:gdLst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454150"/>
                <a:gd name="connsiteY0" fmla="*/ 762000 h 1524000"/>
                <a:gd name="connsiteX1" fmla="*/ 812800 w 1454150"/>
                <a:gd name="connsiteY1" fmla="*/ 0 h 1524000"/>
                <a:gd name="connsiteX2" fmla="*/ 1454150 w 1454150"/>
                <a:gd name="connsiteY2" fmla="*/ 768350 h 1524000"/>
                <a:gd name="connsiteX3" fmla="*/ 812800 w 1454150"/>
                <a:gd name="connsiteY3" fmla="*/ 1524000 h 1524000"/>
                <a:gd name="connsiteX4" fmla="*/ 0 w 145415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150" h="1524000">
                  <a:moveTo>
                    <a:pt x="0" y="762000"/>
                  </a:moveTo>
                  <a:cubicBezTo>
                    <a:pt x="0" y="341159"/>
                    <a:pt x="363903" y="0"/>
                    <a:pt x="812800" y="0"/>
                  </a:cubicBezTo>
                  <a:cubicBezTo>
                    <a:pt x="1261697" y="0"/>
                    <a:pt x="1454150" y="347509"/>
                    <a:pt x="1454150" y="768350"/>
                  </a:cubicBezTo>
                  <a:cubicBezTo>
                    <a:pt x="1454150" y="1189191"/>
                    <a:pt x="1261697" y="1524000"/>
                    <a:pt x="812800" y="1524000"/>
                  </a:cubicBezTo>
                  <a:cubicBezTo>
                    <a:pt x="363903" y="1524000"/>
                    <a:pt x="0" y="1182841"/>
                    <a:pt x="0" y="762000"/>
                  </a:cubicBezTo>
                  <a:close/>
                </a:path>
              </a:pathLst>
            </a:cu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BECC238-3CA9-4089-AFE9-DE976F06CFFD}"/>
                </a:ext>
              </a:extLst>
            </p:cNvPr>
            <p:cNvSpPr/>
            <p:nvPr/>
          </p:nvSpPr>
          <p:spPr>
            <a:xfrm>
              <a:off x="9416788" y="1906621"/>
              <a:ext cx="851546" cy="2264205"/>
            </a:xfrm>
            <a:custGeom>
              <a:avLst/>
              <a:gdLst>
                <a:gd name="connsiteX0" fmla="*/ 227126 w 851546"/>
                <a:gd name="connsiteY0" fmla="*/ 0 h 2264205"/>
                <a:gd name="connsiteX1" fmla="*/ 274858 w 851546"/>
                <a:gd name="connsiteY1" fmla="*/ 29928 h 2264205"/>
                <a:gd name="connsiteX2" fmla="*/ 851546 w 851546"/>
                <a:gd name="connsiteY2" fmla="*/ 1108489 h 2264205"/>
                <a:gd name="connsiteX3" fmla="*/ 274858 w 851546"/>
                <a:gd name="connsiteY3" fmla="*/ 2174413 h 2264205"/>
                <a:gd name="connsiteX4" fmla="*/ 128157 w 851546"/>
                <a:gd name="connsiteY4" fmla="*/ 2264205 h 2264205"/>
                <a:gd name="connsiteX5" fmla="*/ 74457 w 851546"/>
                <a:gd name="connsiteY5" fmla="*/ 2244970 h 2264205"/>
                <a:gd name="connsiteX6" fmla="*/ 0 w 851546"/>
                <a:gd name="connsiteY6" fmla="*/ 2212556 h 2264205"/>
                <a:gd name="connsiteX7" fmla="*/ 35655 w 851546"/>
                <a:gd name="connsiteY7" fmla="*/ 2195805 h 2264205"/>
                <a:gd name="connsiteX8" fmla="*/ 743096 w 851546"/>
                <a:gd name="connsiteY8" fmla="*/ 1107679 h 2264205"/>
                <a:gd name="connsiteX9" fmla="*/ 187775 w 851546"/>
                <a:gd name="connsiteY9" fmla="*/ 98222 h 2264205"/>
                <a:gd name="connsiteX10" fmla="*/ 100830 w 851546"/>
                <a:gd name="connsiteY10" fmla="*/ 45238 h 2264205"/>
                <a:gd name="connsiteX11" fmla="*/ 227126 w 851546"/>
                <a:gd name="connsiteY11" fmla="*/ 0 h 226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1546" h="2264205">
                  <a:moveTo>
                    <a:pt x="227126" y="0"/>
                  </a:moveTo>
                  <a:lnTo>
                    <a:pt x="274858" y="29928"/>
                  </a:lnTo>
                  <a:cubicBezTo>
                    <a:pt x="669410" y="307498"/>
                    <a:pt x="851546" y="689752"/>
                    <a:pt x="851546" y="1108489"/>
                  </a:cubicBezTo>
                  <a:cubicBezTo>
                    <a:pt x="851546" y="1527226"/>
                    <a:pt x="669410" y="1903161"/>
                    <a:pt x="274858" y="2174413"/>
                  </a:cubicBezTo>
                  <a:lnTo>
                    <a:pt x="128157" y="2264205"/>
                  </a:lnTo>
                  <a:lnTo>
                    <a:pt x="74457" y="2244970"/>
                  </a:lnTo>
                  <a:lnTo>
                    <a:pt x="0" y="2212556"/>
                  </a:lnTo>
                  <a:lnTo>
                    <a:pt x="35655" y="2195805"/>
                  </a:lnTo>
                  <a:cubicBezTo>
                    <a:pt x="521121" y="1938773"/>
                    <a:pt x="743096" y="1548576"/>
                    <a:pt x="743096" y="1107679"/>
                  </a:cubicBezTo>
                  <a:cubicBezTo>
                    <a:pt x="743096" y="715771"/>
                    <a:pt x="567709" y="358008"/>
                    <a:pt x="187775" y="98222"/>
                  </a:cubicBezTo>
                  <a:lnTo>
                    <a:pt x="100830" y="45238"/>
                  </a:lnTo>
                  <a:lnTo>
                    <a:pt x="22712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E71B2E01-E158-4E0F-B5FC-781BE129B89A}"/>
                </a:ext>
              </a:extLst>
            </p:cNvPr>
            <p:cNvSpPr/>
            <p:nvPr/>
          </p:nvSpPr>
          <p:spPr>
            <a:xfrm>
              <a:off x="9076575" y="2063589"/>
              <a:ext cx="723426" cy="1939976"/>
            </a:xfrm>
            <a:custGeom>
              <a:avLst/>
              <a:gdLst>
                <a:gd name="connsiteX0" fmla="*/ 183989 w 723426"/>
                <a:gd name="connsiteY0" fmla="*/ 0 h 1939976"/>
                <a:gd name="connsiteX1" fmla="*/ 209439 w 723426"/>
                <a:gd name="connsiteY1" fmla="*/ 15509 h 1939976"/>
                <a:gd name="connsiteX2" fmla="*/ 723426 w 723426"/>
                <a:gd name="connsiteY2" fmla="*/ 949830 h 1939976"/>
                <a:gd name="connsiteX3" fmla="*/ 209439 w 723426"/>
                <a:gd name="connsiteY3" fmla="*/ 1873204 h 1939976"/>
                <a:gd name="connsiteX4" fmla="*/ 97199 w 723426"/>
                <a:gd name="connsiteY4" fmla="*/ 1939976 h 1939976"/>
                <a:gd name="connsiteX5" fmla="*/ 13031 w 723426"/>
                <a:gd name="connsiteY5" fmla="*/ 1895617 h 1939976"/>
                <a:gd name="connsiteX6" fmla="*/ 0 w 723426"/>
                <a:gd name="connsiteY6" fmla="*/ 1887270 h 1939976"/>
                <a:gd name="connsiteX7" fmla="*/ 120508 w 723426"/>
                <a:gd name="connsiteY7" fmla="*/ 1816908 h 1939976"/>
                <a:gd name="connsiteX8" fmla="*/ 612639 w 723426"/>
                <a:gd name="connsiteY8" fmla="*/ 949170 h 1939976"/>
                <a:gd name="connsiteX9" fmla="*/ 120508 w 723426"/>
                <a:gd name="connsiteY9" fmla="*/ 71146 h 1939976"/>
                <a:gd name="connsiteX10" fmla="*/ 87010 w 723426"/>
                <a:gd name="connsiteY10" fmla="*/ 51110 h 1939976"/>
                <a:gd name="connsiteX11" fmla="*/ 183989 w 723426"/>
                <a:gd name="connsiteY11" fmla="*/ 0 h 1939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3426" h="1939976">
                  <a:moveTo>
                    <a:pt x="183989" y="0"/>
                  </a:moveTo>
                  <a:lnTo>
                    <a:pt x="209439" y="15509"/>
                  </a:lnTo>
                  <a:cubicBezTo>
                    <a:pt x="561093" y="255959"/>
                    <a:pt x="723426" y="587093"/>
                    <a:pt x="723426" y="949830"/>
                  </a:cubicBezTo>
                  <a:cubicBezTo>
                    <a:pt x="723426" y="1312568"/>
                    <a:pt x="561093" y="1638228"/>
                    <a:pt x="209439" y="1873204"/>
                  </a:cubicBezTo>
                  <a:lnTo>
                    <a:pt x="97199" y="1939976"/>
                  </a:lnTo>
                  <a:lnTo>
                    <a:pt x="13031" y="1895617"/>
                  </a:lnTo>
                  <a:lnTo>
                    <a:pt x="0" y="1887270"/>
                  </a:lnTo>
                  <a:lnTo>
                    <a:pt x="120508" y="1816908"/>
                  </a:lnTo>
                  <a:cubicBezTo>
                    <a:pt x="457209" y="1596090"/>
                    <a:pt x="612639" y="1290052"/>
                    <a:pt x="612639" y="949170"/>
                  </a:cubicBezTo>
                  <a:cubicBezTo>
                    <a:pt x="612639" y="608289"/>
                    <a:pt x="457209" y="297107"/>
                    <a:pt x="120508" y="71146"/>
                  </a:cubicBezTo>
                  <a:lnTo>
                    <a:pt x="87010" y="51110"/>
                  </a:lnTo>
                  <a:lnTo>
                    <a:pt x="183989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B708583A-F19F-4039-82CA-8C62051627A8}"/>
                </a:ext>
              </a:extLst>
            </p:cNvPr>
            <p:cNvSpPr/>
            <p:nvPr/>
          </p:nvSpPr>
          <p:spPr>
            <a:xfrm>
              <a:off x="9173774" y="1951858"/>
              <a:ext cx="986110" cy="2167318"/>
            </a:xfrm>
            <a:custGeom>
              <a:avLst/>
              <a:gdLst>
                <a:gd name="connsiteX0" fmla="*/ 343844 w 986110"/>
                <a:gd name="connsiteY0" fmla="*/ 0 h 2167318"/>
                <a:gd name="connsiteX1" fmla="*/ 430789 w 986110"/>
                <a:gd name="connsiteY1" fmla="*/ 52984 h 2167318"/>
                <a:gd name="connsiteX2" fmla="*/ 986110 w 986110"/>
                <a:gd name="connsiteY2" fmla="*/ 1062441 h 2167318"/>
                <a:gd name="connsiteX3" fmla="*/ 278669 w 986110"/>
                <a:gd name="connsiteY3" fmla="*/ 2150567 h 2167318"/>
                <a:gd name="connsiteX4" fmla="*/ 243014 w 986110"/>
                <a:gd name="connsiteY4" fmla="*/ 2167318 h 2167318"/>
                <a:gd name="connsiteX5" fmla="*/ 107063 w 986110"/>
                <a:gd name="connsiteY5" fmla="*/ 2108132 h 2167318"/>
                <a:gd name="connsiteX6" fmla="*/ 0 w 986110"/>
                <a:gd name="connsiteY6" fmla="*/ 2051707 h 2167318"/>
                <a:gd name="connsiteX7" fmla="*/ 112240 w 986110"/>
                <a:gd name="connsiteY7" fmla="*/ 1984935 h 2167318"/>
                <a:gd name="connsiteX8" fmla="*/ 626227 w 986110"/>
                <a:gd name="connsiteY8" fmla="*/ 1061561 h 2167318"/>
                <a:gd name="connsiteX9" fmla="*/ 112240 w 986110"/>
                <a:gd name="connsiteY9" fmla="*/ 127240 h 2167318"/>
                <a:gd name="connsiteX10" fmla="*/ 86790 w 986110"/>
                <a:gd name="connsiteY10" fmla="*/ 111731 h 2167318"/>
                <a:gd name="connsiteX11" fmla="*/ 107063 w 986110"/>
                <a:gd name="connsiteY11" fmla="*/ 101046 h 2167318"/>
                <a:gd name="connsiteX12" fmla="*/ 317471 w 986110"/>
                <a:gd name="connsiteY12" fmla="*/ 9446 h 2167318"/>
                <a:gd name="connsiteX13" fmla="*/ 343844 w 986110"/>
                <a:gd name="connsiteY13" fmla="*/ 0 h 2167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6110" h="2167318">
                  <a:moveTo>
                    <a:pt x="343844" y="0"/>
                  </a:moveTo>
                  <a:lnTo>
                    <a:pt x="430789" y="52984"/>
                  </a:lnTo>
                  <a:cubicBezTo>
                    <a:pt x="810723" y="312770"/>
                    <a:pt x="986110" y="670533"/>
                    <a:pt x="986110" y="1062441"/>
                  </a:cubicBezTo>
                  <a:cubicBezTo>
                    <a:pt x="986110" y="1503338"/>
                    <a:pt x="764135" y="1893535"/>
                    <a:pt x="278669" y="2150567"/>
                  </a:cubicBezTo>
                  <a:lnTo>
                    <a:pt x="243014" y="2167318"/>
                  </a:lnTo>
                  <a:lnTo>
                    <a:pt x="107063" y="2108132"/>
                  </a:lnTo>
                  <a:lnTo>
                    <a:pt x="0" y="2051707"/>
                  </a:lnTo>
                  <a:lnTo>
                    <a:pt x="112240" y="1984935"/>
                  </a:lnTo>
                  <a:cubicBezTo>
                    <a:pt x="463894" y="1749959"/>
                    <a:pt x="626227" y="1424299"/>
                    <a:pt x="626227" y="1061561"/>
                  </a:cubicBezTo>
                  <a:cubicBezTo>
                    <a:pt x="626227" y="698824"/>
                    <a:pt x="463894" y="367690"/>
                    <a:pt x="112240" y="127240"/>
                  </a:cubicBezTo>
                  <a:lnTo>
                    <a:pt x="86790" y="111731"/>
                  </a:lnTo>
                  <a:lnTo>
                    <a:pt x="107063" y="101046"/>
                  </a:lnTo>
                  <a:cubicBezTo>
                    <a:pt x="174086" y="68942"/>
                    <a:pt x="244305" y="38369"/>
                    <a:pt x="317471" y="9446"/>
                  </a:cubicBezTo>
                  <a:lnTo>
                    <a:pt x="34384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65409382-C088-4C65-A47E-55C404A614CF}"/>
                </a:ext>
              </a:extLst>
            </p:cNvPr>
            <p:cNvGrpSpPr/>
            <p:nvPr/>
          </p:nvGrpSpPr>
          <p:grpSpPr>
            <a:xfrm>
              <a:off x="13598273" y="2566646"/>
              <a:ext cx="628767" cy="993112"/>
              <a:chOff x="6736079" y="2993174"/>
              <a:chExt cx="628767" cy="993112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27F2DBC-3812-49E1-B4B6-D9C6D2BEBD57}"/>
                  </a:ext>
                </a:extLst>
              </p:cNvPr>
              <p:cNvSpPr/>
              <p:nvPr/>
            </p:nvSpPr>
            <p:spPr>
              <a:xfrm>
                <a:off x="7166083" y="2993174"/>
                <a:ext cx="198763" cy="993112"/>
              </a:xfrm>
              <a:custGeom>
                <a:avLst/>
                <a:gdLst>
                  <a:gd name="connsiteX0" fmla="*/ 194240 w 198763"/>
                  <a:gd name="connsiteY0" fmla="*/ 0 h 993112"/>
                  <a:gd name="connsiteX1" fmla="*/ 176657 w 198763"/>
                  <a:gd name="connsiteY1" fmla="*/ 52524 h 993112"/>
                  <a:gd name="connsiteX2" fmla="*/ 116039 w 198763"/>
                  <a:gd name="connsiteY2" fmla="*/ 489801 h 993112"/>
                  <a:gd name="connsiteX3" fmla="*/ 176657 w 198763"/>
                  <a:gd name="connsiteY3" fmla="*/ 927078 h 993112"/>
                  <a:gd name="connsiteX4" fmla="*/ 198763 w 198763"/>
                  <a:gd name="connsiteY4" fmla="*/ 993112 h 993112"/>
                  <a:gd name="connsiteX5" fmla="*/ 181184 w 198763"/>
                  <a:gd name="connsiteY5" fmla="*/ 978873 h 993112"/>
                  <a:gd name="connsiteX6" fmla="*/ 68943 w 198763"/>
                  <a:gd name="connsiteY6" fmla="*/ 914641 h 993112"/>
                  <a:gd name="connsiteX7" fmla="*/ 50445 w 198763"/>
                  <a:gd name="connsiteY7" fmla="*/ 907656 h 993112"/>
                  <a:gd name="connsiteX8" fmla="*/ 26892 w 198763"/>
                  <a:gd name="connsiteY8" fmla="*/ 801297 h 993112"/>
                  <a:gd name="connsiteX9" fmla="*/ 0 w 198763"/>
                  <a:gd name="connsiteY9" fmla="*/ 489800 h 993112"/>
                  <a:gd name="connsiteX10" fmla="*/ 26892 w 198763"/>
                  <a:gd name="connsiteY10" fmla="*/ 178303 h 993112"/>
                  <a:gd name="connsiteX11" fmla="*/ 46098 w 198763"/>
                  <a:gd name="connsiteY11" fmla="*/ 91577 h 993112"/>
                  <a:gd name="connsiteX12" fmla="*/ 68943 w 198763"/>
                  <a:gd name="connsiteY12" fmla="*/ 82433 h 993112"/>
                  <a:gd name="connsiteX13" fmla="*/ 176857 w 198763"/>
                  <a:gd name="connsiteY13" fmla="*/ 20678 h 993112"/>
                  <a:gd name="connsiteX14" fmla="*/ 188671 w 198763"/>
                  <a:gd name="connsiteY14" fmla="*/ 5098 h 993112"/>
                  <a:gd name="connsiteX15" fmla="*/ 194240 w 198763"/>
                  <a:gd name="connsiteY15" fmla="*/ 0 h 99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8763" h="993112">
                    <a:moveTo>
                      <a:pt x="194240" y="0"/>
                    </a:moveTo>
                    <a:lnTo>
                      <a:pt x="176657" y="52524"/>
                    </a:lnTo>
                    <a:cubicBezTo>
                      <a:pt x="136852" y="192699"/>
                      <a:pt x="116039" y="340023"/>
                      <a:pt x="116039" y="489801"/>
                    </a:cubicBezTo>
                    <a:cubicBezTo>
                      <a:pt x="116039" y="639580"/>
                      <a:pt x="136852" y="786904"/>
                      <a:pt x="176657" y="927078"/>
                    </a:cubicBezTo>
                    <a:lnTo>
                      <a:pt x="198763" y="993112"/>
                    </a:lnTo>
                    <a:lnTo>
                      <a:pt x="181184" y="978873"/>
                    </a:lnTo>
                    <a:cubicBezTo>
                      <a:pt x="145266" y="954318"/>
                      <a:pt x="107717" y="932890"/>
                      <a:pt x="68943" y="914641"/>
                    </a:cubicBezTo>
                    <a:lnTo>
                      <a:pt x="50445" y="907656"/>
                    </a:lnTo>
                    <a:lnTo>
                      <a:pt x="26892" y="801297"/>
                    </a:lnTo>
                    <a:cubicBezTo>
                      <a:pt x="9223" y="700629"/>
                      <a:pt x="0" y="596100"/>
                      <a:pt x="0" y="489800"/>
                    </a:cubicBezTo>
                    <a:cubicBezTo>
                      <a:pt x="0" y="383501"/>
                      <a:pt x="9223" y="278971"/>
                      <a:pt x="26892" y="178303"/>
                    </a:cubicBezTo>
                    <a:lnTo>
                      <a:pt x="46098" y="91577"/>
                    </a:lnTo>
                    <a:lnTo>
                      <a:pt x="68943" y="82433"/>
                    </a:lnTo>
                    <a:lnTo>
                      <a:pt x="176857" y="20678"/>
                    </a:lnTo>
                    <a:lnTo>
                      <a:pt x="188671" y="5098"/>
                    </a:lnTo>
                    <a:lnTo>
                      <a:pt x="19424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A87E2842-4880-4C8B-BFE4-C2D9EE174E19}"/>
                  </a:ext>
                </a:extLst>
              </p:cNvPr>
              <p:cNvSpPr/>
              <p:nvPr/>
            </p:nvSpPr>
            <p:spPr>
              <a:xfrm>
                <a:off x="6736079" y="3134654"/>
                <a:ext cx="135348" cy="710086"/>
              </a:xfrm>
              <a:custGeom>
                <a:avLst/>
                <a:gdLst>
                  <a:gd name="connsiteX0" fmla="*/ 54228 w 135348"/>
                  <a:gd name="connsiteY0" fmla="*/ 0 h 710086"/>
                  <a:gd name="connsiteX1" fmla="*/ 58174 w 135348"/>
                  <a:gd name="connsiteY1" fmla="*/ 10374 h 710086"/>
                  <a:gd name="connsiteX2" fmla="*/ 127827 w 135348"/>
                  <a:gd name="connsiteY2" fmla="*/ 17992 h 710086"/>
                  <a:gd name="connsiteX3" fmla="*/ 131539 w 135348"/>
                  <a:gd name="connsiteY3" fmla="*/ 17887 h 710086"/>
                  <a:gd name="connsiteX4" fmla="*/ 106303 w 135348"/>
                  <a:gd name="connsiteY4" fmla="*/ 135333 h 710086"/>
                  <a:gd name="connsiteX5" fmla="*/ 91441 w 135348"/>
                  <a:gd name="connsiteY5" fmla="*/ 348321 h 710086"/>
                  <a:gd name="connsiteX6" fmla="*/ 106303 w 135348"/>
                  <a:gd name="connsiteY6" fmla="*/ 561309 h 710086"/>
                  <a:gd name="connsiteX7" fmla="*/ 135348 w 135348"/>
                  <a:gd name="connsiteY7" fmla="*/ 696483 h 710086"/>
                  <a:gd name="connsiteX8" fmla="*/ 127827 w 135348"/>
                  <a:gd name="connsiteY8" fmla="*/ 696122 h 710086"/>
                  <a:gd name="connsiteX9" fmla="*/ 61114 w 135348"/>
                  <a:gd name="connsiteY9" fmla="*/ 703419 h 710086"/>
                  <a:gd name="connsiteX10" fmla="*/ 58676 w 135348"/>
                  <a:gd name="connsiteY10" fmla="*/ 710086 h 710086"/>
                  <a:gd name="connsiteX11" fmla="*/ 42959 w 135348"/>
                  <a:gd name="connsiteY11" fmla="*/ 662590 h 710086"/>
                  <a:gd name="connsiteX12" fmla="*/ 0 w 135348"/>
                  <a:gd name="connsiteY12" fmla="*/ 348321 h 710086"/>
                  <a:gd name="connsiteX13" fmla="*/ 42959 w 135348"/>
                  <a:gd name="connsiteY13" fmla="*/ 34052 h 710086"/>
                  <a:gd name="connsiteX14" fmla="*/ 54228 w 135348"/>
                  <a:gd name="connsiteY14" fmla="*/ 0 h 710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5348" h="710086">
                    <a:moveTo>
                      <a:pt x="54228" y="0"/>
                    </a:moveTo>
                    <a:lnTo>
                      <a:pt x="58174" y="10374"/>
                    </a:lnTo>
                    <a:lnTo>
                      <a:pt x="127827" y="17992"/>
                    </a:lnTo>
                    <a:lnTo>
                      <a:pt x="131539" y="17887"/>
                    </a:lnTo>
                    <a:lnTo>
                      <a:pt x="106303" y="135333"/>
                    </a:lnTo>
                    <a:cubicBezTo>
                      <a:pt x="96559" y="204130"/>
                      <a:pt x="91441" y="275362"/>
                      <a:pt x="91441" y="348321"/>
                    </a:cubicBezTo>
                    <a:cubicBezTo>
                      <a:pt x="91441" y="421280"/>
                      <a:pt x="96559" y="492512"/>
                      <a:pt x="106303" y="561309"/>
                    </a:cubicBezTo>
                    <a:lnTo>
                      <a:pt x="135348" y="696483"/>
                    </a:lnTo>
                    <a:lnTo>
                      <a:pt x="127827" y="696122"/>
                    </a:lnTo>
                    <a:lnTo>
                      <a:pt x="61114" y="703419"/>
                    </a:lnTo>
                    <a:lnTo>
                      <a:pt x="58676" y="710086"/>
                    </a:lnTo>
                    <a:lnTo>
                      <a:pt x="42959" y="662590"/>
                    </a:lnTo>
                    <a:cubicBezTo>
                      <a:pt x="15040" y="563313"/>
                      <a:pt x="0" y="457760"/>
                      <a:pt x="0" y="348321"/>
                    </a:cubicBezTo>
                    <a:cubicBezTo>
                      <a:pt x="0" y="238883"/>
                      <a:pt x="15040" y="133329"/>
                      <a:pt x="42959" y="34052"/>
                    </a:cubicBezTo>
                    <a:lnTo>
                      <a:pt x="54228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24B92AEA-7D8B-4E52-9609-BA4D4BA66C47}"/>
                  </a:ext>
                </a:extLst>
              </p:cNvPr>
              <p:cNvSpPr/>
              <p:nvPr/>
            </p:nvSpPr>
            <p:spPr>
              <a:xfrm>
                <a:off x="6827520" y="3084752"/>
                <a:ext cx="389008" cy="816079"/>
              </a:xfrm>
              <a:custGeom>
                <a:avLst/>
                <a:gdLst>
                  <a:gd name="connsiteX0" fmla="*/ 384661 w 389008"/>
                  <a:gd name="connsiteY0" fmla="*/ 0 h 816079"/>
                  <a:gd name="connsiteX1" fmla="*/ 365455 w 389008"/>
                  <a:gd name="connsiteY1" fmla="*/ 86726 h 816079"/>
                  <a:gd name="connsiteX2" fmla="*/ 338563 w 389008"/>
                  <a:gd name="connsiteY2" fmla="*/ 398223 h 816079"/>
                  <a:gd name="connsiteX3" fmla="*/ 365455 w 389008"/>
                  <a:gd name="connsiteY3" fmla="*/ 709720 h 816079"/>
                  <a:gd name="connsiteX4" fmla="*/ 389008 w 389008"/>
                  <a:gd name="connsiteY4" fmla="*/ 816079 h 816079"/>
                  <a:gd name="connsiteX5" fmla="*/ 287913 w 389008"/>
                  <a:gd name="connsiteY5" fmla="*/ 777903 h 816079"/>
                  <a:gd name="connsiteX6" fmla="*/ 163397 w 389008"/>
                  <a:gd name="connsiteY6" fmla="*/ 752121 h 816079"/>
                  <a:gd name="connsiteX7" fmla="*/ 43907 w 389008"/>
                  <a:gd name="connsiteY7" fmla="*/ 746386 h 816079"/>
                  <a:gd name="connsiteX8" fmla="*/ 14862 w 389008"/>
                  <a:gd name="connsiteY8" fmla="*/ 611212 h 816079"/>
                  <a:gd name="connsiteX9" fmla="*/ 0 w 389008"/>
                  <a:gd name="connsiteY9" fmla="*/ 398224 h 816079"/>
                  <a:gd name="connsiteX10" fmla="*/ 14862 w 389008"/>
                  <a:gd name="connsiteY10" fmla="*/ 185236 h 816079"/>
                  <a:gd name="connsiteX11" fmla="*/ 40098 w 389008"/>
                  <a:gd name="connsiteY11" fmla="*/ 67790 h 816079"/>
                  <a:gd name="connsiteX12" fmla="*/ 131783 w 389008"/>
                  <a:gd name="connsiteY12" fmla="*/ 65181 h 816079"/>
                  <a:gd name="connsiteX13" fmla="*/ 318368 w 389008"/>
                  <a:gd name="connsiteY13" fmla="*/ 26532 h 816079"/>
                  <a:gd name="connsiteX14" fmla="*/ 384661 w 389008"/>
                  <a:gd name="connsiteY14" fmla="*/ 0 h 816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9008" h="816079">
                    <a:moveTo>
                      <a:pt x="384661" y="0"/>
                    </a:moveTo>
                    <a:lnTo>
                      <a:pt x="365455" y="86726"/>
                    </a:lnTo>
                    <a:cubicBezTo>
                      <a:pt x="347786" y="187394"/>
                      <a:pt x="338563" y="291924"/>
                      <a:pt x="338563" y="398223"/>
                    </a:cubicBezTo>
                    <a:cubicBezTo>
                      <a:pt x="338563" y="504523"/>
                      <a:pt x="347786" y="609052"/>
                      <a:pt x="365455" y="709720"/>
                    </a:cubicBezTo>
                    <a:lnTo>
                      <a:pt x="389008" y="816079"/>
                    </a:lnTo>
                    <a:lnTo>
                      <a:pt x="287913" y="777903"/>
                    </a:lnTo>
                    <a:cubicBezTo>
                      <a:pt x="247094" y="766062"/>
                      <a:pt x="205453" y="757451"/>
                      <a:pt x="163397" y="752121"/>
                    </a:cubicBezTo>
                    <a:lnTo>
                      <a:pt x="43907" y="746386"/>
                    </a:lnTo>
                    <a:lnTo>
                      <a:pt x="14862" y="611212"/>
                    </a:lnTo>
                    <a:cubicBezTo>
                      <a:pt x="5118" y="542415"/>
                      <a:pt x="0" y="471183"/>
                      <a:pt x="0" y="398224"/>
                    </a:cubicBezTo>
                    <a:cubicBezTo>
                      <a:pt x="0" y="325265"/>
                      <a:pt x="5118" y="254033"/>
                      <a:pt x="14862" y="185236"/>
                    </a:cubicBezTo>
                    <a:lnTo>
                      <a:pt x="40098" y="67790"/>
                    </a:lnTo>
                    <a:lnTo>
                      <a:pt x="131783" y="65181"/>
                    </a:lnTo>
                    <a:cubicBezTo>
                      <a:pt x="195142" y="59651"/>
                      <a:pt x="257792" y="46711"/>
                      <a:pt x="318368" y="26532"/>
                    </a:cubicBezTo>
                    <a:lnTo>
                      <a:pt x="384661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1F74648A-41BF-411C-A09B-DC916C44CCDE}"/>
                </a:ext>
              </a:extLst>
            </p:cNvPr>
            <p:cNvSpPr/>
            <p:nvPr/>
          </p:nvSpPr>
          <p:spPr>
            <a:xfrm>
              <a:off x="14524414" y="2301169"/>
              <a:ext cx="961081" cy="1524000"/>
            </a:xfrm>
            <a:custGeom>
              <a:avLst/>
              <a:gdLst>
                <a:gd name="connsiteX0" fmla="*/ 319731 w 961081"/>
                <a:gd name="connsiteY0" fmla="*/ 0 h 1524000"/>
                <a:gd name="connsiteX1" fmla="*/ 961081 w 961081"/>
                <a:gd name="connsiteY1" fmla="*/ 768350 h 1524000"/>
                <a:gd name="connsiteX2" fmla="*/ 319731 w 961081"/>
                <a:gd name="connsiteY2" fmla="*/ 1524000 h 1524000"/>
                <a:gd name="connsiteX3" fmla="*/ 3353 w 961081"/>
                <a:gd name="connsiteY3" fmla="*/ 1464118 h 1524000"/>
                <a:gd name="connsiteX4" fmla="*/ 0 w 961081"/>
                <a:gd name="connsiteY4" fmla="*/ 1462412 h 1524000"/>
                <a:gd name="connsiteX5" fmla="*/ 88161 w 961081"/>
                <a:gd name="connsiteY5" fmla="*/ 1470397 h 1524000"/>
                <a:gd name="connsiteX6" fmla="*/ 710256 w 961081"/>
                <a:gd name="connsiteY6" fmla="*/ 767903 h 1524000"/>
                <a:gd name="connsiteX7" fmla="*/ 88161 w 961081"/>
                <a:gd name="connsiteY7" fmla="*/ 53603 h 1524000"/>
                <a:gd name="connsiteX8" fmla="*/ 0 w 961081"/>
                <a:gd name="connsiteY8" fmla="*/ 61589 h 1524000"/>
                <a:gd name="connsiteX9" fmla="*/ 3353 w 961081"/>
                <a:gd name="connsiteY9" fmla="*/ 59882 h 1524000"/>
                <a:gd name="connsiteX10" fmla="*/ 319731 w 961081"/>
                <a:gd name="connsiteY10" fmla="*/ 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1081" h="1524000">
                  <a:moveTo>
                    <a:pt x="319731" y="0"/>
                  </a:moveTo>
                  <a:cubicBezTo>
                    <a:pt x="768628" y="0"/>
                    <a:pt x="961081" y="347509"/>
                    <a:pt x="961081" y="768350"/>
                  </a:cubicBezTo>
                  <a:cubicBezTo>
                    <a:pt x="961081" y="1189191"/>
                    <a:pt x="768628" y="1524000"/>
                    <a:pt x="319731" y="1524000"/>
                  </a:cubicBezTo>
                  <a:cubicBezTo>
                    <a:pt x="207507" y="1524000"/>
                    <a:pt x="100595" y="1502678"/>
                    <a:pt x="3353" y="1464118"/>
                  </a:cubicBezTo>
                  <a:lnTo>
                    <a:pt x="0" y="1462412"/>
                  </a:lnTo>
                  <a:lnTo>
                    <a:pt x="88161" y="1470397"/>
                  </a:lnTo>
                  <a:cubicBezTo>
                    <a:pt x="523581" y="1470397"/>
                    <a:pt x="710256" y="1159140"/>
                    <a:pt x="710256" y="767903"/>
                  </a:cubicBezTo>
                  <a:cubicBezTo>
                    <a:pt x="710256" y="376667"/>
                    <a:pt x="523581" y="53603"/>
                    <a:pt x="88161" y="53603"/>
                  </a:cubicBezTo>
                  <a:lnTo>
                    <a:pt x="0" y="61589"/>
                  </a:lnTo>
                  <a:lnTo>
                    <a:pt x="3353" y="59882"/>
                  </a:lnTo>
                  <a:cubicBezTo>
                    <a:pt x="100595" y="21323"/>
                    <a:pt x="207507" y="0"/>
                    <a:pt x="31973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916F90BC-AE0A-4970-9CC0-066B2DECC6D4}"/>
                </a:ext>
              </a:extLst>
            </p:cNvPr>
            <p:cNvSpPr/>
            <p:nvPr/>
          </p:nvSpPr>
          <p:spPr>
            <a:xfrm>
              <a:off x="10264568" y="1199192"/>
              <a:ext cx="2023793" cy="394021"/>
            </a:xfrm>
            <a:custGeom>
              <a:avLst/>
              <a:gdLst>
                <a:gd name="connsiteX0" fmla="*/ 1011896 w 2023793"/>
                <a:gd name="connsiteY0" fmla="*/ 0 h 394021"/>
                <a:gd name="connsiteX1" fmla="*/ 1993710 w 2023793"/>
                <a:gd name="connsiteY1" fmla="*/ 355979 h 394021"/>
                <a:gd name="connsiteX2" fmla="*/ 2023793 w 2023793"/>
                <a:gd name="connsiteY2" fmla="*/ 394021 h 394021"/>
                <a:gd name="connsiteX3" fmla="*/ 1981043 w 2023793"/>
                <a:gd name="connsiteY3" fmla="*/ 370677 h 394021"/>
                <a:gd name="connsiteX4" fmla="*/ 1011896 w 2023793"/>
                <a:gd name="connsiteY4" fmla="*/ 171450 h 394021"/>
                <a:gd name="connsiteX5" fmla="*/ 42749 w 2023793"/>
                <a:gd name="connsiteY5" fmla="*/ 370677 h 394021"/>
                <a:gd name="connsiteX6" fmla="*/ 0 w 2023793"/>
                <a:gd name="connsiteY6" fmla="*/ 394021 h 394021"/>
                <a:gd name="connsiteX7" fmla="*/ 30082 w 2023793"/>
                <a:gd name="connsiteY7" fmla="*/ 355979 h 394021"/>
                <a:gd name="connsiteX8" fmla="*/ 1011896 w 2023793"/>
                <a:gd name="connsiteY8" fmla="*/ 0 h 39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3793" h="394021">
                  <a:moveTo>
                    <a:pt x="1011896" y="0"/>
                  </a:moveTo>
                  <a:cubicBezTo>
                    <a:pt x="1435857" y="0"/>
                    <a:pt x="1804630" y="143942"/>
                    <a:pt x="1993710" y="355979"/>
                  </a:cubicBezTo>
                  <a:lnTo>
                    <a:pt x="2023793" y="394021"/>
                  </a:lnTo>
                  <a:lnTo>
                    <a:pt x="1981043" y="370677"/>
                  </a:lnTo>
                  <a:cubicBezTo>
                    <a:pt x="1733017" y="247585"/>
                    <a:pt x="1390372" y="171450"/>
                    <a:pt x="1011896" y="171450"/>
                  </a:cubicBezTo>
                  <a:cubicBezTo>
                    <a:pt x="633421" y="171450"/>
                    <a:pt x="290775" y="247585"/>
                    <a:pt x="42749" y="370677"/>
                  </a:cubicBezTo>
                  <a:lnTo>
                    <a:pt x="0" y="394021"/>
                  </a:lnTo>
                  <a:lnTo>
                    <a:pt x="30082" y="355979"/>
                  </a:lnTo>
                  <a:cubicBezTo>
                    <a:pt x="219163" y="143942"/>
                    <a:pt x="587936" y="0"/>
                    <a:pt x="101189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13393C2-DAA3-4DA1-9AEC-210CD4DC80B2}"/>
                </a:ext>
              </a:extLst>
            </p:cNvPr>
            <p:cNvSpPr/>
            <p:nvPr/>
          </p:nvSpPr>
          <p:spPr>
            <a:xfrm rot="1800000">
              <a:off x="11023625" y="4617733"/>
              <a:ext cx="373915" cy="491719"/>
            </a:xfrm>
            <a:custGeom>
              <a:avLst/>
              <a:gdLst>
                <a:gd name="connsiteX0" fmla="*/ 135355 w 373915"/>
                <a:gd name="connsiteY0" fmla="*/ 0 h 491719"/>
                <a:gd name="connsiteX1" fmla="*/ 183822 w 373915"/>
                <a:gd name="connsiteY1" fmla="*/ 18127 h 491719"/>
                <a:gd name="connsiteX2" fmla="*/ 373915 w 373915"/>
                <a:gd name="connsiteY2" fmla="*/ 226163 h 491719"/>
                <a:gd name="connsiteX3" fmla="*/ 87769 w 373915"/>
                <a:gd name="connsiteY3" fmla="*/ 470125 h 491719"/>
                <a:gd name="connsiteX4" fmla="*/ 0 w 373915"/>
                <a:gd name="connsiteY4" fmla="*/ 491719 h 491719"/>
                <a:gd name="connsiteX5" fmla="*/ 65888 w 373915"/>
                <a:gd name="connsiteY5" fmla="*/ 432612 h 491719"/>
                <a:gd name="connsiteX6" fmla="*/ 176731 w 373915"/>
                <a:gd name="connsiteY6" fmla="*/ 164030 h 491719"/>
                <a:gd name="connsiteX7" fmla="*/ 163545 w 373915"/>
                <a:gd name="connsiteY7" fmla="*/ 67217 h 491719"/>
                <a:gd name="connsiteX8" fmla="*/ 135355 w 373915"/>
                <a:gd name="connsiteY8" fmla="*/ 0 h 491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915" h="491719">
                  <a:moveTo>
                    <a:pt x="135355" y="0"/>
                  </a:moveTo>
                  <a:lnTo>
                    <a:pt x="183822" y="18127"/>
                  </a:lnTo>
                  <a:cubicBezTo>
                    <a:pt x="301271" y="71368"/>
                    <a:pt x="373915" y="144920"/>
                    <a:pt x="373915" y="226163"/>
                  </a:cubicBezTo>
                  <a:cubicBezTo>
                    <a:pt x="373915" y="327717"/>
                    <a:pt x="260409" y="417253"/>
                    <a:pt x="87769" y="470125"/>
                  </a:cubicBezTo>
                  <a:lnTo>
                    <a:pt x="0" y="491719"/>
                  </a:lnTo>
                  <a:lnTo>
                    <a:pt x="65888" y="432612"/>
                  </a:lnTo>
                  <a:cubicBezTo>
                    <a:pt x="135868" y="355944"/>
                    <a:pt x="176731" y="263519"/>
                    <a:pt x="176731" y="164030"/>
                  </a:cubicBezTo>
                  <a:cubicBezTo>
                    <a:pt x="176731" y="130867"/>
                    <a:pt x="172190" y="98488"/>
                    <a:pt x="163545" y="67217"/>
                  </a:cubicBezTo>
                  <a:lnTo>
                    <a:pt x="135355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4CE5443D-BE6B-4DD4-BAA6-7D5F4B3975CD}"/>
                </a:ext>
              </a:extLst>
            </p:cNvPr>
            <p:cNvSpPr/>
            <p:nvPr/>
          </p:nvSpPr>
          <p:spPr>
            <a:xfrm>
              <a:off x="8918613" y="2276735"/>
              <a:ext cx="439131" cy="439131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DBB1F4F4-8F52-4541-9E65-8308065BE41C}"/>
                </a:ext>
              </a:extLst>
            </p:cNvPr>
            <p:cNvSpPr/>
            <p:nvPr/>
          </p:nvSpPr>
          <p:spPr>
            <a:xfrm>
              <a:off x="9139917" y="2362783"/>
              <a:ext cx="112639" cy="112639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19546F8-B497-47AE-AA5E-55042C4F0C65}"/>
                </a:ext>
              </a:extLst>
            </p:cNvPr>
            <p:cNvSpPr/>
            <p:nvPr/>
          </p:nvSpPr>
          <p:spPr>
            <a:xfrm rot="5400000">
              <a:off x="10305544" y="2215114"/>
              <a:ext cx="2838450" cy="1682669"/>
            </a:xfrm>
            <a:custGeom>
              <a:avLst/>
              <a:gdLst>
                <a:gd name="connsiteX0" fmla="*/ 0 w 2838450"/>
                <a:gd name="connsiteY0" fmla="*/ 1190177 h 1682669"/>
                <a:gd name="connsiteX1" fmla="*/ 64898 w 2838450"/>
                <a:gd name="connsiteY1" fmla="*/ 366777 h 1682669"/>
                <a:gd name="connsiteX2" fmla="*/ 75110 w 2838450"/>
                <a:gd name="connsiteY2" fmla="*/ 315666 h 1682669"/>
                <a:gd name="connsiteX3" fmla="*/ 104554 w 2838450"/>
                <a:gd name="connsiteY3" fmla="*/ 315099 h 1682669"/>
                <a:gd name="connsiteX4" fmla="*/ 1619907 w 2838450"/>
                <a:gd name="connsiteY4" fmla="*/ 159603 h 1682669"/>
                <a:gd name="connsiteX5" fmla="*/ 2720904 w 2838450"/>
                <a:gd name="connsiteY5" fmla="*/ 122649 h 1682669"/>
                <a:gd name="connsiteX6" fmla="*/ 2724516 w 2838450"/>
                <a:gd name="connsiteY6" fmla="*/ 121273 h 1682669"/>
                <a:gd name="connsiteX7" fmla="*/ 2737707 w 2838450"/>
                <a:gd name="connsiteY7" fmla="*/ 172980 h 1682669"/>
                <a:gd name="connsiteX8" fmla="*/ 2838450 w 2838450"/>
                <a:gd name="connsiteY8" fmla="*/ 1190177 h 1682669"/>
                <a:gd name="connsiteX9" fmla="*/ 2831123 w 2838450"/>
                <a:gd name="connsiteY9" fmla="*/ 1493117 h 1682669"/>
                <a:gd name="connsiteX10" fmla="*/ 2823413 w 2838450"/>
                <a:gd name="connsiteY10" fmla="*/ 1598580 h 1682669"/>
                <a:gd name="connsiteX11" fmla="*/ 2756419 w 2838450"/>
                <a:gd name="connsiteY11" fmla="*/ 1574090 h 1682669"/>
                <a:gd name="connsiteX12" fmla="*/ 1619907 w 2838450"/>
                <a:gd name="connsiteY12" fmla="*/ 1523068 h 1682669"/>
                <a:gd name="connsiteX13" fmla="*/ 104555 w 2838450"/>
                <a:gd name="connsiteY13" fmla="*/ 1367572 h 1682669"/>
                <a:gd name="connsiteX14" fmla="*/ 4244 w 2838450"/>
                <a:gd name="connsiteY14" fmla="*/ 1365641 h 1682669"/>
                <a:gd name="connsiteX15" fmla="*/ 0 w 2838450"/>
                <a:gd name="connsiteY15" fmla="*/ 1190177 h 1682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38450" h="1682669">
                  <a:moveTo>
                    <a:pt x="0" y="1190177"/>
                  </a:moveTo>
                  <a:cubicBezTo>
                    <a:pt x="0" y="883358"/>
                    <a:pt x="22755" y="609404"/>
                    <a:pt x="64898" y="366777"/>
                  </a:cubicBezTo>
                  <a:lnTo>
                    <a:pt x="75110" y="315666"/>
                  </a:lnTo>
                  <a:lnTo>
                    <a:pt x="104554" y="315099"/>
                  </a:lnTo>
                  <a:cubicBezTo>
                    <a:pt x="609672" y="263267"/>
                    <a:pt x="1114790" y="-255055"/>
                    <a:pt x="1619907" y="159603"/>
                  </a:cubicBezTo>
                  <a:cubicBezTo>
                    <a:pt x="1986906" y="460877"/>
                    <a:pt x="2353904" y="269638"/>
                    <a:pt x="2720904" y="122649"/>
                  </a:cubicBezTo>
                  <a:lnTo>
                    <a:pt x="2724516" y="121273"/>
                  </a:lnTo>
                  <a:lnTo>
                    <a:pt x="2737707" y="172980"/>
                  </a:lnTo>
                  <a:cubicBezTo>
                    <a:pt x="2802754" y="460662"/>
                    <a:pt x="2838450" y="798663"/>
                    <a:pt x="2838450" y="1190177"/>
                  </a:cubicBezTo>
                  <a:cubicBezTo>
                    <a:pt x="2838450" y="1292450"/>
                    <a:pt x="2835968" y="1393512"/>
                    <a:pt x="2831123" y="1493117"/>
                  </a:cubicBezTo>
                  <a:lnTo>
                    <a:pt x="2823413" y="1598580"/>
                  </a:lnTo>
                  <a:lnTo>
                    <a:pt x="2756419" y="1574090"/>
                  </a:lnTo>
                  <a:cubicBezTo>
                    <a:pt x="2377582" y="1425883"/>
                    <a:pt x="1998744" y="1212075"/>
                    <a:pt x="1619907" y="1523068"/>
                  </a:cubicBezTo>
                  <a:cubicBezTo>
                    <a:pt x="1114789" y="1937725"/>
                    <a:pt x="609672" y="1419404"/>
                    <a:pt x="104555" y="1367572"/>
                  </a:cubicBezTo>
                  <a:lnTo>
                    <a:pt x="4244" y="1365641"/>
                  </a:lnTo>
                  <a:lnTo>
                    <a:pt x="0" y="1190177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D837248-A5BF-4A02-B5D1-D92DD443A904}"/>
                </a:ext>
              </a:extLst>
            </p:cNvPr>
            <p:cNvSpPr/>
            <p:nvPr/>
          </p:nvSpPr>
          <p:spPr>
            <a:xfrm rot="5400000">
              <a:off x="11128585" y="2830648"/>
              <a:ext cx="2649406" cy="412777"/>
            </a:xfrm>
            <a:custGeom>
              <a:avLst/>
              <a:gdLst>
                <a:gd name="connsiteX0" fmla="*/ 0 w 2649406"/>
                <a:gd name="connsiteY0" fmla="*/ 409239 h 412777"/>
                <a:gd name="connsiteX1" fmla="*/ 19105 w 2649406"/>
                <a:gd name="connsiteY1" fmla="*/ 313621 h 412777"/>
                <a:gd name="connsiteX2" fmla="*/ 29443 w 2649406"/>
                <a:gd name="connsiteY2" fmla="*/ 313422 h 412777"/>
                <a:gd name="connsiteX3" fmla="*/ 29485 w 2649406"/>
                <a:gd name="connsiteY3" fmla="*/ 313415 h 412777"/>
                <a:gd name="connsiteX4" fmla="*/ 124154 w 2649406"/>
                <a:gd name="connsiteY4" fmla="*/ 298577 h 412777"/>
                <a:gd name="connsiteX5" fmla="*/ 144263 w 2649406"/>
                <a:gd name="connsiteY5" fmla="*/ 293540 h 412777"/>
                <a:gd name="connsiteX6" fmla="*/ 155723 w 2649406"/>
                <a:gd name="connsiteY6" fmla="*/ 291555 h 412777"/>
                <a:gd name="connsiteX7" fmla="*/ 178997 w 2649406"/>
                <a:gd name="connsiteY7" fmla="*/ 284839 h 412777"/>
                <a:gd name="connsiteX8" fmla="*/ 218864 w 2649406"/>
                <a:gd name="connsiteY8" fmla="*/ 274851 h 412777"/>
                <a:gd name="connsiteX9" fmla="*/ 244458 w 2649406"/>
                <a:gd name="connsiteY9" fmla="*/ 265946 h 412777"/>
                <a:gd name="connsiteX10" fmla="*/ 282002 w 2649406"/>
                <a:gd name="connsiteY10" fmla="*/ 255111 h 412777"/>
                <a:gd name="connsiteX11" fmla="*/ 534561 w 2649406"/>
                <a:gd name="connsiteY11" fmla="*/ 157926 h 412777"/>
                <a:gd name="connsiteX12" fmla="*/ 608850 w 2649406"/>
                <a:gd name="connsiteY12" fmla="*/ 127910 h 412777"/>
                <a:gd name="connsiteX13" fmla="*/ 787065 w 2649406"/>
                <a:gd name="connsiteY13" fmla="*/ 60761 h 412777"/>
                <a:gd name="connsiteX14" fmla="*/ 787120 w 2649406"/>
                <a:gd name="connsiteY14" fmla="*/ 60740 h 412777"/>
                <a:gd name="connsiteX15" fmla="*/ 899424 w 2649406"/>
                <a:gd name="connsiteY15" fmla="*/ 28330 h 412777"/>
                <a:gd name="connsiteX16" fmla="*/ 932692 w 2649406"/>
                <a:gd name="connsiteY16" fmla="*/ 20955 h 412777"/>
                <a:gd name="connsiteX17" fmla="*/ 1017032 w 2649406"/>
                <a:gd name="connsiteY17" fmla="*/ 6351 h 412777"/>
                <a:gd name="connsiteX18" fmla="*/ 1051403 w 2649406"/>
                <a:gd name="connsiteY18" fmla="*/ 2204 h 412777"/>
                <a:gd name="connsiteX19" fmla="*/ 1165958 w 2649406"/>
                <a:gd name="connsiteY19" fmla="*/ 0 h 412777"/>
                <a:gd name="connsiteX20" fmla="*/ 1278963 w 2649406"/>
                <a:gd name="connsiteY20" fmla="*/ 19568 h 412777"/>
                <a:gd name="connsiteX21" fmla="*/ 1355332 w 2649406"/>
                <a:gd name="connsiteY21" fmla="*/ 43414 h 412777"/>
                <a:gd name="connsiteX22" fmla="*/ 1355377 w 2649406"/>
                <a:gd name="connsiteY22" fmla="*/ 43429 h 412777"/>
                <a:gd name="connsiteX23" fmla="*/ 1355422 w 2649406"/>
                <a:gd name="connsiteY23" fmla="*/ 43450 h 412777"/>
                <a:gd name="connsiteX24" fmla="*/ 1439213 w 2649406"/>
                <a:gd name="connsiteY24" fmla="*/ 85333 h 412777"/>
                <a:gd name="connsiteX25" fmla="*/ 1460315 w 2649406"/>
                <a:gd name="connsiteY25" fmla="*/ 98021 h 412777"/>
                <a:gd name="connsiteX26" fmla="*/ 1544749 w 2649406"/>
                <a:gd name="connsiteY26" fmla="*/ 157891 h 412777"/>
                <a:gd name="connsiteX27" fmla="*/ 1544796 w 2649406"/>
                <a:gd name="connsiteY27" fmla="*/ 157926 h 412777"/>
                <a:gd name="connsiteX28" fmla="*/ 2555029 w 2649406"/>
                <a:gd name="connsiteY28" fmla="*/ 157926 h 412777"/>
                <a:gd name="connsiteX29" fmla="*/ 2627424 w 2649406"/>
                <a:gd name="connsiteY29" fmla="*/ 128675 h 412777"/>
                <a:gd name="connsiteX30" fmla="*/ 2649406 w 2649406"/>
                <a:gd name="connsiteY30" fmla="*/ 214846 h 412777"/>
                <a:gd name="connsiteX31" fmla="*/ 2645794 w 2649406"/>
                <a:gd name="connsiteY31" fmla="*/ 216222 h 412777"/>
                <a:gd name="connsiteX32" fmla="*/ 1544797 w 2649406"/>
                <a:gd name="connsiteY32" fmla="*/ 253176 h 412777"/>
                <a:gd name="connsiteX33" fmla="*/ 29444 w 2649406"/>
                <a:gd name="connsiteY33" fmla="*/ 408672 h 412777"/>
                <a:gd name="connsiteX34" fmla="*/ 0 w 2649406"/>
                <a:gd name="connsiteY34" fmla="*/ 409239 h 412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49406" h="412777">
                  <a:moveTo>
                    <a:pt x="0" y="409239"/>
                  </a:moveTo>
                  <a:lnTo>
                    <a:pt x="19105" y="313621"/>
                  </a:lnTo>
                  <a:lnTo>
                    <a:pt x="29443" y="313422"/>
                  </a:lnTo>
                  <a:lnTo>
                    <a:pt x="29485" y="313415"/>
                  </a:lnTo>
                  <a:lnTo>
                    <a:pt x="124154" y="298577"/>
                  </a:lnTo>
                  <a:lnTo>
                    <a:pt x="144263" y="293540"/>
                  </a:lnTo>
                  <a:lnTo>
                    <a:pt x="155723" y="291555"/>
                  </a:lnTo>
                  <a:lnTo>
                    <a:pt x="178997" y="284839"/>
                  </a:lnTo>
                  <a:lnTo>
                    <a:pt x="218864" y="274851"/>
                  </a:lnTo>
                  <a:lnTo>
                    <a:pt x="244458" y="265946"/>
                  </a:lnTo>
                  <a:lnTo>
                    <a:pt x="282002" y="255111"/>
                  </a:lnTo>
                  <a:cubicBezTo>
                    <a:pt x="366188" y="227035"/>
                    <a:pt x="450375" y="192481"/>
                    <a:pt x="534561" y="157926"/>
                  </a:cubicBezTo>
                  <a:lnTo>
                    <a:pt x="608850" y="127910"/>
                  </a:lnTo>
                  <a:lnTo>
                    <a:pt x="787065" y="60761"/>
                  </a:lnTo>
                  <a:lnTo>
                    <a:pt x="787120" y="60740"/>
                  </a:lnTo>
                  <a:lnTo>
                    <a:pt x="899424" y="28330"/>
                  </a:lnTo>
                  <a:lnTo>
                    <a:pt x="932692" y="20955"/>
                  </a:lnTo>
                  <a:lnTo>
                    <a:pt x="1017032" y="6351"/>
                  </a:lnTo>
                  <a:lnTo>
                    <a:pt x="1051403" y="2204"/>
                  </a:lnTo>
                  <a:lnTo>
                    <a:pt x="1165958" y="0"/>
                  </a:lnTo>
                  <a:lnTo>
                    <a:pt x="1278963" y="19568"/>
                  </a:lnTo>
                  <a:lnTo>
                    <a:pt x="1355332" y="43414"/>
                  </a:lnTo>
                  <a:lnTo>
                    <a:pt x="1355377" y="43429"/>
                  </a:lnTo>
                  <a:lnTo>
                    <a:pt x="1355422" y="43450"/>
                  </a:lnTo>
                  <a:lnTo>
                    <a:pt x="1439213" y="85333"/>
                  </a:lnTo>
                  <a:lnTo>
                    <a:pt x="1460315" y="98021"/>
                  </a:lnTo>
                  <a:lnTo>
                    <a:pt x="1544749" y="157891"/>
                  </a:lnTo>
                  <a:lnTo>
                    <a:pt x="1544796" y="157926"/>
                  </a:lnTo>
                  <a:cubicBezTo>
                    <a:pt x="1881540" y="434364"/>
                    <a:pt x="2218284" y="296145"/>
                    <a:pt x="2555029" y="157926"/>
                  </a:cubicBezTo>
                  <a:lnTo>
                    <a:pt x="2627424" y="128675"/>
                  </a:lnTo>
                  <a:lnTo>
                    <a:pt x="2649406" y="214846"/>
                  </a:lnTo>
                  <a:lnTo>
                    <a:pt x="2645794" y="216222"/>
                  </a:lnTo>
                  <a:cubicBezTo>
                    <a:pt x="2278794" y="363211"/>
                    <a:pt x="1911796" y="554450"/>
                    <a:pt x="1544797" y="253176"/>
                  </a:cubicBezTo>
                  <a:cubicBezTo>
                    <a:pt x="1039680" y="-161482"/>
                    <a:pt x="534562" y="356840"/>
                    <a:pt x="29444" y="408672"/>
                  </a:cubicBezTo>
                  <a:lnTo>
                    <a:pt x="0" y="4092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A01ABC97-D6BF-48C3-844E-5CF892F4EAB4}"/>
                </a:ext>
              </a:extLst>
            </p:cNvPr>
            <p:cNvSpPr/>
            <p:nvPr/>
          </p:nvSpPr>
          <p:spPr>
            <a:xfrm rot="5400000">
              <a:off x="9676548" y="2846047"/>
              <a:ext cx="2828225" cy="414453"/>
            </a:xfrm>
            <a:custGeom>
              <a:avLst/>
              <a:gdLst>
                <a:gd name="connsiteX0" fmla="*/ 0 w 2828225"/>
                <a:gd name="connsiteY0" fmla="*/ 2131 h 414453"/>
                <a:gd name="connsiteX1" fmla="*/ 102616 w 2828225"/>
                <a:gd name="connsiteY1" fmla="*/ 4106 h 414453"/>
                <a:gd name="connsiteX2" fmla="*/ 1617968 w 2828225"/>
                <a:gd name="connsiteY2" fmla="*/ 159602 h 414453"/>
                <a:gd name="connsiteX3" fmla="*/ 2596632 w 2828225"/>
                <a:gd name="connsiteY3" fmla="*/ 146657 h 414453"/>
                <a:gd name="connsiteX4" fmla="*/ 2828225 w 2828225"/>
                <a:gd name="connsiteY4" fmla="*/ 238020 h 414453"/>
                <a:gd name="connsiteX5" fmla="*/ 2821555 w 2828225"/>
                <a:gd name="connsiteY5" fmla="*/ 329255 h 414453"/>
                <a:gd name="connsiteX6" fmla="*/ 2628201 w 2828225"/>
                <a:gd name="connsiteY6" fmla="*/ 254852 h 414453"/>
                <a:gd name="connsiteX7" fmla="*/ 1617967 w 2828225"/>
                <a:gd name="connsiteY7" fmla="*/ 254852 h 414453"/>
                <a:gd name="connsiteX8" fmla="*/ 102615 w 2828225"/>
                <a:gd name="connsiteY8" fmla="*/ 99356 h 414453"/>
                <a:gd name="connsiteX9" fmla="*/ 2305 w 2828225"/>
                <a:gd name="connsiteY9" fmla="*/ 97426 h 41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28225" h="414453">
                  <a:moveTo>
                    <a:pt x="0" y="2131"/>
                  </a:moveTo>
                  <a:lnTo>
                    <a:pt x="102616" y="4106"/>
                  </a:lnTo>
                  <a:cubicBezTo>
                    <a:pt x="607733" y="55938"/>
                    <a:pt x="1112851" y="574259"/>
                    <a:pt x="1617968" y="159602"/>
                  </a:cubicBezTo>
                  <a:cubicBezTo>
                    <a:pt x="1944189" y="-108197"/>
                    <a:pt x="2270411" y="13150"/>
                    <a:pt x="2596632" y="146657"/>
                  </a:cubicBezTo>
                  <a:lnTo>
                    <a:pt x="2828225" y="238020"/>
                  </a:lnTo>
                  <a:lnTo>
                    <a:pt x="2821555" y="329255"/>
                  </a:lnTo>
                  <a:lnTo>
                    <a:pt x="2628201" y="254852"/>
                  </a:lnTo>
                  <a:cubicBezTo>
                    <a:pt x="2291457" y="116633"/>
                    <a:pt x="1954712" y="-21586"/>
                    <a:pt x="1617967" y="254852"/>
                  </a:cubicBezTo>
                  <a:cubicBezTo>
                    <a:pt x="1112849" y="669509"/>
                    <a:pt x="607732" y="151188"/>
                    <a:pt x="102615" y="99356"/>
                  </a:cubicBezTo>
                  <a:lnTo>
                    <a:pt x="2305" y="974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85022993-2FFA-41D3-8DDD-DE21540BEED7}"/>
                </a:ext>
              </a:extLst>
            </p:cNvPr>
            <p:cNvSpPr/>
            <p:nvPr/>
          </p:nvSpPr>
          <p:spPr>
            <a:xfrm>
              <a:off x="10488290" y="2777355"/>
              <a:ext cx="1326904" cy="1041091"/>
            </a:xfrm>
            <a:custGeom>
              <a:avLst/>
              <a:gdLst>
                <a:gd name="connsiteX0" fmla="*/ 679953 w 1326904"/>
                <a:gd name="connsiteY0" fmla="*/ 0 h 1041091"/>
                <a:gd name="connsiteX1" fmla="*/ 1326904 w 1326904"/>
                <a:gd name="connsiteY1" fmla="*/ 524884 h 1041091"/>
                <a:gd name="connsiteX2" fmla="*/ 679953 w 1326904"/>
                <a:gd name="connsiteY2" fmla="*/ 1041091 h 1041091"/>
                <a:gd name="connsiteX3" fmla="*/ 80 w 1326904"/>
                <a:gd name="connsiteY3" fmla="*/ 752987 h 1041091"/>
                <a:gd name="connsiteX4" fmla="*/ 1 w 1326904"/>
                <a:gd name="connsiteY4" fmla="*/ 752896 h 1041091"/>
                <a:gd name="connsiteX5" fmla="*/ 374403 w 1326904"/>
                <a:gd name="connsiteY5" fmla="*/ 520546 h 1041091"/>
                <a:gd name="connsiteX6" fmla="*/ 0 w 1326904"/>
                <a:gd name="connsiteY6" fmla="*/ 288196 h 1041091"/>
                <a:gd name="connsiteX7" fmla="*/ 80 w 1326904"/>
                <a:gd name="connsiteY7" fmla="*/ 288105 h 1041091"/>
                <a:gd name="connsiteX8" fmla="*/ 679953 w 1326904"/>
                <a:gd name="connsiteY8" fmla="*/ 0 h 1041091"/>
                <a:gd name="connsiteX0" fmla="*/ 374403 w 1326904"/>
                <a:gd name="connsiteY0" fmla="*/ 520546 h 1041091"/>
                <a:gd name="connsiteX1" fmla="*/ 0 w 1326904"/>
                <a:gd name="connsiteY1" fmla="*/ 288196 h 1041091"/>
                <a:gd name="connsiteX2" fmla="*/ 80 w 1326904"/>
                <a:gd name="connsiteY2" fmla="*/ 288105 h 1041091"/>
                <a:gd name="connsiteX3" fmla="*/ 679953 w 1326904"/>
                <a:gd name="connsiteY3" fmla="*/ 0 h 1041091"/>
                <a:gd name="connsiteX4" fmla="*/ 1326904 w 1326904"/>
                <a:gd name="connsiteY4" fmla="*/ 524884 h 1041091"/>
                <a:gd name="connsiteX5" fmla="*/ 679953 w 1326904"/>
                <a:gd name="connsiteY5" fmla="*/ 1041091 h 1041091"/>
                <a:gd name="connsiteX6" fmla="*/ 80 w 1326904"/>
                <a:gd name="connsiteY6" fmla="*/ 752987 h 1041091"/>
                <a:gd name="connsiteX7" fmla="*/ 1 w 1326904"/>
                <a:gd name="connsiteY7" fmla="*/ 752896 h 1041091"/>
                <a:gd name="connsiteX8" fmla="*/ 465843 w 1326904"/>
                <a:gd name="connsiteY8" fmla="*/ 611986 h 1041091"/>
                <a:gd name="connsiteX0" fmla="*/ 374403 w 1326904"/>
                <a:gd name="connsiteY0" fmla="*/ 520546 h 1041091"/>
                <a:gd name="connsiteX1" fmla="*/ 0 w 1326904"/>
                <a:gd name="connsiteY1" fmla="*/ 288196 h 1041091"/>
                <a:gd name="connsiteX2" fmla="*/ 80 w 1326904"/>
                <a:gd name="connsiteY2" fmla="*/ 288105 h 1041091"/>
                <a:gd name="connsiteX3" fmla="*/ 679953 w 1326904"/>
                <a:gd name="connsiteY3" fmla="*/ 0 h 1041091"/>
                <a:gd name="connsiteX4" fmla="*/ 1326904 w 1326904"/>
                <a:gd name="connsiteY4" fmla="*/ 524884 h 1041091"/>
                <a:gd name="connsiteX5" fmla="*/ 679953 w 1326904"/>
                <a:gd name="connsiteY5" fmla="*/ 1041091 h 1041091"/>
                <a:gd name="connsiteX6" fmla="*/ 80 w 1326904"/>
                <a:gd name="connsiteY6" fmla="*/ 752987 h 1041091"/>
                <a:gd name="connsiteX7" fmla="*/ 1 w 1326904"/>
                <a:gd name="connsiteY7" fmla="*/ 752896 h 1041091"/>
                <a:gd name="connsiteX0" fmla="*/ 0 w 1326904"/>
                <a:gd name="connsiteY0" fmla="*/ 288196 h 1041091"/>
                <a:gd name="connsiteX1" fmla="*/ 80 w 1326904"/>
                <a:gd name="connsiteY1" fmla="*/ 288105 h 1041091"/>
                <a:gd name="connsiteX2" fmla="*/ 679953 w 1326904"/>
                <a:gd name="connsiteY2" fmla="*/ 0 h 1041091"/>
                <a:gd name="connsiteX3" fmla="*/ 1326904 w 1326904"/>
                <a:gd name="connsiteY3" fmla="*/ 524884 h 1041091"/>
                <a:gd name="connsiteX4" fmla="*/ 679953 w 1326904"/>
                <a:gd name="connsiteY4" fmla="*/ 1041091 h 1041091"/>
                <a:gd name="connsiteX5" fmla="*/ 80 w 1326904"/>
                <a:gd name="connsiteY5" fmla="*/ 752987 h 1041091"/>
                <a:gd name="connsiteX6" fmla="*/ 1 w 1326904"/>
                <a:gd name="connsiteY6" fmla="*/ 752896 h 104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6904" h="1041091">
                  <a:moveTo>
                    <a:pt x="0" y="288196"/>
                  </a:moveTo>
                  <a:cubicBezTo>
                    <a:pt x="27" y="288166"/>
                    <a:pt x="53" y="288135"/>
                    <a:pt x="80" y="288105"/>
                  </a:cubicBezTo>
                  <a:cubicBezTo>
                    <a:pt x="147422" y="143127"/>
                    <a:pt x="396942" y="0"/>
                    <a:pt x="679953" y="0"/>
                  </a:cubicBezTo>
                  <a:cubicBezTo>
                    <a:pt x="1132770" y="0"/>
                    <a:pt x="1326904" y="237394"/>
                    <a:pt x="1326904" y="524884"/>
                  </a:cubicBezTo>
                  <a:cubicBezTo>
                    <a:pt x="1326904" y="812373"/>
                    <a:pt x="1132770" y="1041091"/>
                    <a:pt x="679953" y="1041091"/>
                  </a:cubicBezTo>
                  <a:cubicBezTo>
                    <a:pt x="396942" y="1041091"/>
                    <a:pt x="147422" y="897964"/>
                    <a:pt x="80" y="752987"/>
                  </a:cubicBezTo>
                  <a:lnTo>
                    <a:pt x="1" y="752896"/>
                  </a:lnTo>
                </a:path>
              </a:pathLst>
            </a:cu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101B3B1C-6B8E-409D-8B21-FACB90102638}"/>
                </a:ext>
              </a:extLst>
            </p:cNvPr>
            <p:cNvSpPr/>
            <p:nvPr/>
          </p:nvSpPr>
          <p:spPr>
            <a:xfrm>
              <a:off x="11053678" y="2777355"/>
              <a:ext cx="761517" cy="1041091"/>
            </a:xfrm>
            <a:custGeom>
              <a:avLst/>
              <a:gdLst>
                <a:gd name="connsiteX0" fmla="*/ 114566 w 761517"/>
                <a:gd name="connsiteY0" fmla="*/ 0 h 1041091"/>
                <a:gd name="connsiteX1" fmla="*/ 761517 w 761517"/>
                <a:gd name="connsiteY1" fmla="*/ 524884 h 1041091"/>
                <a:gd name="connsiteX2" fmla="*/ 114566 w 761517"/>
                <a:gd name="connsiteY2" fmla="*/ 1041091 h 1041091"/>
                <a:gd name="connsiteX3" fmla="*/ 30736 w 761517"/>
                <a:gd name="connsiteY3" fmla="*/ 1036938 h 1041091"/>
                <a:gd name="connsiteX4" fmla="*/ 1414 w 761517"/>
                <a:gd name="connsiteY4" fmla="*/ 1032655 h 1041091"/>
                <a:gd name="connsiteX5" fmla="*/ 31073 w 761517"/>
                <a:gd name="connsiteY5" fmla="*/ 1030702 h 1041091"/>
                <a:gd name="connsiteX6" fmla="*/ 520217 w 761517"/>
                <a:gd name="connsiteY6" fmla="*/ 524884 h 1041091"/>
                <a:gd name="connsiteX7" fmla="*/ 31073 w 761517"/>
                <a:gd name="connsiteY7" fmla="*/ 10762 h 1041091"/>
                <a:gd name="connsiteX8" fmla="*/ 0 w 761517"/>
                <a:gd name="connsiteY8" fmla="*/ 8643 h 1041091"/>
                <a:gd name="connsiteX9" fmla="*/ 30736 w 761517"/>
                <a:gd name="connsiteY9" fmla="*/ 4153 h 1041091"/>
                <a:gd name="connsiteX10" fmla="*/ 114566 w 761517"/>
                <a:gd name="connsiteY10" fmla="*/ 0 h 104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1517" h="1041091">
                  <a:moveTo>
                    <a:pt x="114566" y="0"/>
                  </a:moveTo>
                  <a:cubicBezTo>
                    <a:pt x="567383" y="0"/>
                    <a:pt x="761517" y="237394"/>
                    <a:pt x="761517" y="524884"/>
                  </a:cubicBezTo>
                  <a:cubicBezTo>
                    <a:pt x="761517" y="812373"/>
                    <a:pt x="567383" y="1041091"/>
                    <a:pt x="114566" y="1041091"/>
                  </a:cubicBezTo>
                  <a:cubicBezTo>
                    <a:pt x="86265" y="1041091"/>
                    <a:pt x="58299" y="1039660"/>
                    <a:pt x="30736" y="1036938"/>
                  </a:cubicBezTo>
                  <a:lnTo>
                    <a:pt x="1414" y="1032655"/>
                  </a:lnTo>
                  <a:lnTo>
                    <a:pt x="31073" y="1030702"/>
                  </a:lnTo>
                  <a:cubicBezTo>
                    <a:pt x="371583" y="982993"/>
                    <a:pt x="520217" y="776437"/>
                    <a:pt x="520217" y="524884"/>
                  </a:cubicBezTo>
                  <a:cubicBezTo>
                    <a:pt x="520217" y="273330"/>
                    <a:pt x="371583" y="60131"/>
                    <a:pt x="31073" y="10762"/>
                  </a:cubicBezTo>
                  <a:lnTo>
                    <a:pt x="0" y="8643"/>
                  </a:lnTo>
                  <a:lnTo>
                    <a:pt x="30736" y="4153"/>
                  </a:lnTo>
                  <a:cubicBezTo>
                    <a:pt x="58299" y="1431"/>
                    <a:pt x="86265" y="0"/>
                    <a:pt x="11456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83707176-A59A-41C0-9973-4803069D2811}"/>
              </a:ext>
            </a:extLst>
          </p:cNvPr>
          <p:cNvGrpSpPr/>
          <p:nvPr/>
        </p:nvGrpSpPr>
        <p:grpSpPr>
          <a:xfrm>
            <a:off x="851600" y="3994409"/>
            <a:ext cx="2366926" cy="2102452"/>
            <a:chOff x="2798642" y="1659058"/>
            <a:chExt cx="3728426" cy="3311819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EAA9A212-5044-4C0A-8E1E-CEFC255D32C4}"/>
                </a:ext>
              </a:extLst>
            </p:cNvPr>
            <p:cNvGrpSpPr/>
            <p:nvPr/>
          </p:nvGrpSpPr>
          <p:grpSpPr>
            <a:xfrm>
              <a:off x="2798642" y="1659058"/>
              <a:ext cx="3728426" cy="3311819"/>
              <a:chOff x="712489" y="1659058"/>
              <a:chExt cx="3728426" cy="3311819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753586E0-2648-4FCB-8D76-E32616C67CD6}"/>
                  </a:ext>
                </a:extLst>
              </p:cNvPr>
              <p:cNvGrpSpPr/>
              <p:nvPr/>
            </p:nvGrpSpPr>
            <p:grpSpPr>
              <a:xfrm rot="900000">
                <a:off x="3104535" y="3586451"/>
                <a:ext cx="1336380" cy="909135"/>
                <a:chOff x="3107718" y="3651678"/>
                <a:chExt cx="1530350" cy="1041092"/>
              </a:xfrm>
            </p:grpSpPr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764F2D73-C6F7-442C-9D74-44A39BC42EBF}"/>
                    </a:ext>
                  </a:extLst>
                </p:cNvPr>
                <p:cNvSpPr/>
                <p:nvPr/>
              </p:nvSpPr>
              <p:spPr>
                <a:xfrm>
                  <a:off x="3107718" y="3651678"/>
                  <a:ext cx="1530350" cy="1041091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B84DD0BB-FD89-4822-A577-CF95EE1F7807}"/>
                    </a:ext>
                  </a:extLst>
                </p:cNvPr>
                <p:cNvSpPr/>
                <p:nvPr/>
              </p:nvSpPr>
              <p:spPr>
                <a:xfrm>
                  <a:off x="3741794" y="3714146"/>
                  <a:ext cx="896274" cy="978624"/>
                </a:xfrm>
                <a:custGeom>
                  <a:avLst/>
                  <a:gdLst>
                    <a:gd name="connsiteX0" fmla="*/ 487330 w 896274"/>
                    <a:gd name="connsiteY0" fmla="*/ 0 h 978624"/>
                    <a:gd name="connsiteX1" fmla="*/ 558915 w 896274"/>
                    <a:gd name="connsiteY1" fmla="*/ 26433 h 978624"/>
                    <a:gd name="connsiteX2" fmla="*/ 896274 w 896274"/>
                    <a:gd name="connsiteY2" fmla="*/ 458078 h 978624"/>
                    <a:gd name="connsiteX3" fmla="*/ 131099 w 896274"/>
                    <a:gd name="connsiteY3" fmla="*/ 978624 h 978624"/>
                    <a:gd name="connsiteX4" fmla="*/ 0 w 896274"/>
                    <a:gd name="connsiteY4" fmla="*/ 969633 h 978624"/>
                    <a:gd name="connsiteX5" fmla="*/ 41498 w 896274"/>
                    <a:gd name="connsiteY5" fmla="*/ 966432 h 978624"/>
                    <a:gd name="connsiteX6" fmla="*/ 667674 w 896274"/>
                    <a:gd name="connsiteY6" fmla="*/ 378549 h 978624"/>
                    <a:gd name="connsiteX7" fmla="*/ 533741 w 896274"/>
                    <a:gd name="connsiteY7" fmla="*/ 43042 h 978624"/>
                    <a:gd name="connsiteX8" fmla="*/ 487330 w 896274"/>
                    <a:gd name="connsiteY8" fmla="*/ 0 h 97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6274" h="978624">
                      <a:moveTo>
                        <a:pt x="487330" y="0"/>
                      </a:moveTo>
                      <a:lnTo>
                        <a:pt x="558915" y="26433"/>
                      </a:lnTo>
                      <a:cubicBezTo>
                        <a:pt x="762454" y="119979"/>
                        <a:pt x="896274" y="278397"/>
                        <a:pt x="896274" y="458078"/>
                      </a:cubicBezTo>
                      <a:cubicBezTo>
                        <a:pt x="896274" y="745568"/>
                        <a:pt x="553693" y="978624"/>
                        <a:pt x="131099" y="978624"/>
                      </a:cubicBezTo>
                      <a:lnTo>
                        <a:pt x="0" y="969633"/>
                      </a:lnTo>
                      <a:lnTo>
                        <a:pt x="41498" y="966432"/>
                      </a:lnTo>
                      <a:cubicBezTo>
                        <a:pt x="398856" y="910477"/>
                        <a:pt x="667674" y="668535"/>
                        <a:pt x="667674" y="378549"/>
                      </a:cubicBezTo>
                      <a:cubicBezTo>
                        <a:pt x="667674" y="254270"/>
                        <a:pt x="618300" y="138814"/>
                        <a:pt x="533741" y="43042"/>
                      </a:cubicBezTo>
                      <a:lnTo>
                        <a:pt x="48733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D55254FB-A5D2-47FD-86FF-4E264312A889}"/>
                  </a:ext>
                </a:extLst>
              </p:cNvPr>
              <p:cNvGrpSpPr/>
              <p:nvPr/>
            </p:nvGrpSpPr>
            <p:grpSpPr>
              <a:xfrm rot="20700000" flipH="1">
                <a:off x="712489" y="3586451"/>
                <a:ext cx="1336380" cy="909135"/>
                <a:chOff x="3107718" y="3651678"/>
                <a:chExt cx="1530350" cy="1041092"/>
              </a:xfrm>
            </p:grpSpPr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2517AB00-7C2E-425A-AF46-E1EA4321420D}"/>
                    </a:ext>
                  </a:extLst>
                </p:cNvPr>
                <p:cNvSpPr/>
                <p:nvPr/>
              </p:nvSpPr>
              <p:spPr>
                <a:xfrm>
                  <a:off x="3107718" y="3651678"/>
                  <a:ext cx="1530350" cy="1041091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949003B3-90A1-4FBE-AC76-A806ED1EBD99}"/>
                    </a:ext>
                  </a:extLst>
                </p:cNvPr>
                <p:cNvSpPr/>
                <p:nvPr/>
              </p:nvSpPr>
              <p:spPr>
                <a:xfrm>
                  <a:off x="3741794" y="3714146"/>
                  <a:ext cx="896274" cy="978624"/>
                </a:xfrm>
                <a:custGeom>
                  <a:avLst/>
                  <a:gdLst>
                    <a:gd name="connsiteX0" fmla="*/ 487330 w 896274"/>
                    <a:gd name="connsiteY0" fmla="*/ 0 h 978624"/>
                    <a:gd name="connsiteX1" fmla="*/ 558915 w 896274"/>
                    <a:gd name="connsiteY1" fmla="*/ 26433 h 978624"/>
                    <a:gd name="connsiteX2" fmla="*/ 896274 w 896274"/>
                    <a:gd name="connsiteY2" fmla="*/ 458078 h 978624"/>
                    <a:gd name="connsiteX3" fmla="*/ 131099 w 896274"/>
                    <a:gd name="connsiteY3" fmla="*/ 978624 h 978624"/>
                    <a:gd name="connsiteX4" fmla="*/ 0 w 896274"/>
                    <a:gd name="connsiteY4" fmla="*/ 969633 h 978624"/>
                    <a:gd name="connsiteX5" fmla="*/ 41498 w 896274"/>
                    <a:gd name="connsiteY5" fmla="*/ 966432 h 978624"/>
                    <a:gd name="connsiteX6" fmla="*/ 667674 w 896274"/>
                    <a:gd name="connsiteY6" fmla="*/ 378549 h 978624"/>
                    <a:gd name="connsiteX7" fmla="*/ 533741 w 896274"/>
                    <a:gd name="connsiteY7" fmla="*/ 43042 h 978624"/>
                    <a:gd name="connsiteX8" fmla="*/ 487330 w 896274"/>
                    <a:gd name="connsiteY8" fmla="*/ 0 h 97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6274" h="978624">
                      <a:moveTo>
                        <a:pt x="487330" y="0"/>
                      </a:moveTo>
                      <a:lnTo>
                        <a:pt x="558915" y="26433"/>
                      </a:lnTo>
                      <a:cubicBezTo>
                        <a:pt x="762454" y="119979"/>
                        <a:pt x="896274" y="278397"/>
                        <a:pt x="896274" y="458078"/>
                      </a:cubicBezTo>
                      <a:cubicBezTo>
                        <a:pt x="896274" y="745568"/>
                        <a:pt x="553693" y="978624"/>
                        <a:pt x="131099" y="978624"/>
                      </a:cubicBezTo>
                      <a:lnTo>
                        <a:pt x="0" y="969633"/>
                      </a:lnTo>
                      <a:lnTo>
                        <a:pt x="41498" y="966432"/>
                      </a:lnTo>
                      <a:cubicBezTo>
                        <a:pt x="398856" y="910477"/>
                        <a:pt x="667674" y="668535"/>
                        <a:pt x="667674" y="378549"/>
                      </a:cubicBezTo>
                      <a:cubicBezTo>
                        <a:pt x="667674" y="254270"/>
                        <a:pt x="618300" y="138814"/>
                        <a:pt x="533741" y="43042"/>
                      </a:cubicBezTo>
                      <a:lnTo>
                        <a:pt x="487330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D8598D91-E293-471E-8F92-A4B41D789ABB}"/>
                  </a:ext>
                </a:extLst>
              </p:cNvPr>
              <p:cNvSpPr/>
              <p:nvPr/>
            </p:nvSpPr>
            <p:spPr>
              <a:xfrm>
                <a:off x="2375284" y="1659058"/>
                <a:ext cx="390776" cy="252754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A2161FE-1437-42C0-9FEB-8249A75CBE61}"/>
                  </a:ext>
                </a:extLst>
              </p:cNvPr>
              <p:cNvSpPr/>
              <p:nvPr/>
            </p:nvSpPr>
            <p:spPr>
              <a:xfrm>
                <a:off x="2444816" y="1659059"/>
                <a:ext cx="251712" cy="297821"/>
              </a:xfrm>
              <a:custGeom>
                <a:avLst/>
                <a:gdLst>
                  <a:gd name="connsiteX0" fmla="*/ 125856 w 251712"/>
                  <a:gd name="connsiteY0" fmla="*/ 0 h 297821"/>
                  <a:gd name="connsiteX1" fmla="*/ 250141 w 251712"/>
                  <a:gd name="connsiteY1" fmla="*/ 288584 h 297821"/>
                  <a:gd name="connsiteX2" fmla="*/ 251712 w 251712"/>
                  <a:gd name="connsiteY2" fmla="*/ 297821 h 297821"/>
                  <a:gd name="connsiteX3" fmla="*/ 240468 w 251712"/>
                  <a:gd name="connsiteY3" fmla="*/ 274573 h 297821"/>
                  <a:gd name="connsiteX4" fmla="*/ 125856 w 251712"/>
                  <a:gd name="connsiteY4" fmla="*/ 175260 h 297821"/>
                  <a:gd name="connsiteX5" fmla="*/ 11244 w 251712"/>
                  <a:gd name="connsiteY5" fmla="*/ 274573 h 297821"/>
                  <a:gd name="connsiteX6" fmla="*/ 0 w 251712"/>
                  <a:gd name="connsiteY6" fmla="*/ 297821 h 297821"/>
                  <a:gd name="connsiteX7" fmla="*/ 1571 w 251712"/>
                  <a:gd name="connsiteY7" fmla="*/ 288584 h 297821"/>
                  <a:gd name="connsiteX8" fmla="*/ 125856 w 251712"/>
                  <a:gd name="connsiteY8" fmla="*/ 0 h 29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1712" h="297821">
                    <a:moveTo>
                      <a:pt x="125856" y="0"/>
                    </a:moveTo>
                    <a:cubicBezTo>
                      <a:pt x="173067" y="0"/>
                      <a:pt x="216367" y="108299"/>
                      <a:pt x="250141" y="288584"/>
                    </a:cubicBezTo>
                    <a:lnTo>
                      <a:pt x="251712" y="297821"/>
                    </a:lnTo>
                    <a:lnTo>
                      <a:pt x="240468" y="274573"/>
                    </a:lnTo>
                    <a:cubicBezTo>
                      <a:pt x="205241" y="210623"/>
                      <a:pt x="166511" y="175260"/>
                      <a:pt x="125856" y="175260"/>
                    </a:cubicBezTo>
                    <a:cubicBezTo>
                      <a:pt x="85201" y="175260"/>
                      <a:pt x="46471" y="210623"/>
                      <a:pt x="11244" y="274573"/>
                    </a:cubicBezTo>
                    <a:lnTo>
                      <a:pt x="0" y="297821"/>
                    </a:lnTo>
                    <a:lnTo>
                      <a:pt x="1571" y="288584"/>
                    </a:lnTo>
                    <a:cubicBezTo>
                      <a:pt x="35346" y="108299"/>
                      <a:pt x="78646" y="0"/>
                      <a:pt x="12585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46E0EAC-B469-4494-A793-E7CD5CB1CF91}"/>
                  </a:ext>
                </a:extLst>
              </p:cNvPr>
              <p:cNvGrpSpPr/>
              <p:nvPr/>
            </p:nvGrpSpPr>
            <p:grpSpPr>
              <a:xfrm rot="1800000">
                <a:off x="2570392" y="4570160"/>
                <a:ext cx="659954" cy="400717"/>
                <a:chOff x="7889686" y="4747824"/>
                <a:chExt cx="1298039" cy="788156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B4D6AACF-88EA-435E-B8D2-3D63E107DD54}"/>
                    </a:ext>
                  </a:extLst>
                </p:cNvPr>
                <p:cNvSpPr/>
                <p:nvPr/>
              </p:nvSpPr>
              <p:spPr>
                <a:xfrm rot="1800000">
                  <a:off x="7889686" y="4747824"/>
                  <a:ext cx="1298039" cy="588414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09351C92-2375-4744-8458-49BBFB3DDC05}"/>
                    </a:ext>
                  </a:extLst>
                </p:cNvPr>
                <p:cNvSpPr/>
                <p:nvPr/>
              </p:nvSpPr>
              <p:spPr>
                <a:xfrm rot="1800000">
                  <a:off x="8742058" y="5044261"/>
                  <a:ext cx="373915" cy="491719"/>
                </a:xfrm>
                <a:custGeom>
                  <a:avLst/>
                  <a:gdLst>
                    <a:gd name="connsiteX0" fmla="*/ 135355 w 373915"/>
                    <a:gd name="connsiteY0" fmla="*/ 0 h 491719"/>
                    <a:gd name="connsiteX1" fmla="*/ 183822 w 373915"/>
                    <a:gd name="connsiteY1" fmla="*/ 18127 h 491719"/>
                    <a:gd name="connsiteX2" fmla="*/ 373915 w 373915"/>
                    <a:gd name="connsiteY2" fmla="*/ 226163 h 491719"/>
                    <a:gd name="connsiteX3" fmla="*/ 87769 w 373915"/>
                    <a:gd name="connsiteY3" fmla="*/ 470125 h 491719"/>
                    <a:gd name="connsiteX4" fmla="*/ 0 w 373915"/>
                    <a:gd name="connsiteY4" fmla="*/ 491719 h 491719"/>
                    <a:gd name="connsiteX5" fmla="*/ 65888 w 373915"/>
                    <a:gd name="connsiteY5" fmla="*/ 432612 h 491719"/>
                    <a:gd name="connsiteX6" fmla="*/ 176731 w 373915"/>
                    <a:gd name="connsiteY6" fmla="*/ 164030 h 491719"/>
                    <a:gd name="connsiteX7" fmla="*/ 163545 w 373915"/>
                    <a:gd name="connsiteY7" fmla="*/ 67217 h 491719"/>
                    <a:gd name="connsiteX8" fmla="*/ 135355 w 373915"/>
                    <a:gd name="connsiteY8" fmla="*/ 0 h 4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915" h="491719">
                      <a:moveTo>
                        <a:pt x="135355" y="0"/>
                      </a:moveTo>
                      <a:lnTo>
                        <a:pt x="183822" y="18127"/>
                      </a:lnTo>
                      <a:cubicBezTo>
                        <a:pt x="301271" y="71368"/>
                        <a:pt x="373915" y="144920"/>
                        <a:pt x="373915" y="226163"/>
                      </a:cubicBezTo>
                      <a:cubicBezTo>
                        <a:pt x="373915" y="327717"/>
                        <a:pt x="260409" y="417253"/>
                        <a:pt x="87769" y="470125"/>
                      </a:cubicBezTo>
                      <a:lnTo>
                        <a:pt x="0" y="491719"/>
                      </a:lnTo>
                      <a:lnTo>
                        <a:pt x="65888" y="432612"/>
                      </a:lnTo>
                      <a:cubicBezTo>
                        <a:pt x="135868" y="355944"/>
                        <a:pt x="176731" y="263519"/>
                        <a:pt x="176731" y="164030"/>
                      </a:cubicBezTo>
                      <a:cubicBezTo>
                        <a:pt x="176731" y="130867"/>
                        <a:pt x="172190" y="98488"/>
                        <a:pt x="163545" y="67217"/>
                      </a:cubicBezTo>
                      <a:lnTo>
                        <a:pt x="13535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2C08AB8F-B064-40D2-84C9-649F1F821BA6}"/>
                  </a:ext>
                </a:extLst>
              </p:cNvPr>
              <p:cNvGrpSpPr/>
              <p:nvPr/>
            </p:nvGrpSpPr>
            <p:grpSpPr>
              <a:xfrm rot="19800000" flipH="1">
                <a:off x="1915072" y="4570160"/>
                <a:ext cx="659954" cy="400717"/>
                <a:chOff x="7889686" y="4747824"/>
                <a:chExt cx="1298039" cy="788156"/>
              </a:xfrm>
            </p:grpSpPr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C8CC6556-11AC-4897-97B4-9077A8236F8B}"/>
                    </a:ext>
                  </a:extLst>
                </p:cNvPr>
                <p:cNvSpPr/>
                <p:nvPr/>
              </p:nvSpPr>
              <p:spPr>
                <a:xfrm rot="1800000">
                  <a:off x="7889686" y="4747824"/>
                  <a:ext cx="1298039" cy="588414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CE730D9F-3EB4-444B-B089-817BE70042CE}"/>
                    </a:ext>
                  </a:extLst>
                </p:cNvPr>
                <p:cNvSpPr/>
                <p:nvPr/>
              </p:nvSpPr>
              <p:spPr>
                <a:xfrm rot="1800000">
                  <a:off x="8742058" y="5044261"/>
                  <a:ext cx="373915" cy="491719"/>
                </a:xfrm>
                <a:custGeom>
                  <a:avLst/>
                  <a:gdLst>
                    <a:gd name="connsiteX0" fmla="*/ 135355 w 373915"/>
                    <a:gd name="connsiteY0" fmla="*/ 0 h 491719"/>
                    <a:gd name="connsiteX1" fmla="*/ 183822 w 373915"/>
                    <a:gd name="connsiteY1" fmla="*/ 18127 h 491719"/>
                    <a:gd name="connsiteX2" fmla="*/ 373915 w 373915"/>
                    <a:gd name="connsiteY2" fmla="*/ 226163 h 491719"/>
                    <a:gd name="connsiteX3" fmla="*/ 87769 w 373915"/>
                    <a:gd name="connsiteY3" fmla="*/ 470125 h 491719"/>
                    <a:gd name="connsiteX4" fmla="*/ 0 w 373915"/>
                    <a:gd name="connsiteY4" fmla="*/ 491719 h 491719"/>
                    <a:gd name="connsiteX5" fmla="*/ 65888 w 373915"/>
                    <a:gd name="connsiteY5" fmla="*/ 432612 h 491719"/>
                    <a:gd name="connsiteX6" fmla="*/ 176731 w 373915"/>
                    <a:gd name="connsiteY6" fmla="*/ 164030 h 491719"/>
                    <a:gd name="connsiteX7" fmla="*/ 163545 w 373915"/>
                    <a:gd name="connsiteY7" fmla="*/ 67217 h 491719"/>
                    <a:gd name="connsiteX8" fmla="*/ 135355 w 373915"/>
                    <a:gd name="connsiteY8" fmla="*/ 0 h 4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915" h="491719">
                      <a:moveTo>
                        <a:pt x="135355" y="0"/>
                      </a:moveTo>
                      <a:lnTo>
                        <a:pt x="183822" y="18127"/>
                      </a:lnTo>
                      <a:cubicBezTo>
                        <a:pt x="301271" y="71368"/>
                        <a:pt x="373915" y="144920"/>
                        <a:pt x="373915" y="226163"/>
                      </a:cubicBezTo>
                      <a:cubicBezTo>
                        <a:pt x="373915" y="327717"/>
                        <a:pt x="260409" y="417253"/>
                        <a:pt x="87769" y="470125"/>
                      </a:cubicBezTo>
                      <a:lnTo>
                        <a:pt x="0" y="491719"/>
                      </a:lnTo>
                      <a:lnTo>
                        <a:pt x="65888" y="432612"/>
                      </a:lnTo>
                      <a:cubicBezTo>
                        <a:pt x="135868" y="355944"/>
                        <a:pt x="176731" y="263519"/>
                        <a:pt x="176731" y="164030"/>
                      </a:cubicBezTo>
                      <a:cubicBezTo>
                        <a:pt x="176731" y="130867"/>
                        <a:pt x="172190" y="98488"/>
                        <a:pt x="163545" y="67217"/>
                      </a:cubicBezTo>
                      <a:lnTo>
                        <a:pt x="135355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F2638B11-9CF0-48E1-8398-7B7E5DB1583E}"/>
                  </a:ext>
                </a:extLst>
              </p:cNvPr>
              <p:cNvSpPr/>
              <p:nvPr/>
            </p:nvSpPr>
            <p:spPr>
              <a:xfrm>
                <a:off x="1647645" y="2165230"/>
                <a:ext cx="1846053" cy="252754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E54002CA-D518-4636-8262-AE615E27ADB8}"/>
                  </a:ext>
                </a:extLst>
              </p:cNvPr>
              <p:cNvSpPr/>
              <p:nvPr/>
            </p:nvSpPr>
            <p:spPr>
              <a:xfrm>
                <a:off x="1751162" y="2349500"/>
                <a:ext cx="1639020" cy="2343270"/>
              </a:xfrm>
              <a:custGeom>
                <a:avLst/>
                <a:gdLst>
                  <a:gd name="connsiteX0" fmla="*/ 819510 w 1639020"/>
                  <a:gd name="connsiteY0" fmla="*/ 241300 h 2343270"/>
                  <a:gd name="connsiteX1" fmla="*/ 94532 w 1639020"/>
                  <a:gd name="connsiteY1" fmla="*/ 1257300 h 2343270"/>
                  <a:gd name="connsiteX2" fmla="*/ 819510 w 1639020"/>
                  <a:gd name="connsiteY2" fmla="*/ 2273300 h 2343270"/>
                  <a:gd name="connsiteX3" fmla="*/ 1544488 w 1639020"/>
                  <a:gd name="connsiteY3" fmla="*/ 1257300 h 2343270"/>
                  <a:gd name="connsiteX4" fmla="*/ 819510 w 1639020"/>
                  <a:gd name="connsiteY4" fmla="*/ 241300 h 2343270"/>
                  <a:gd name="connsiteX5" fmla="*/ 819510 w 1639020"/>
                  <a:gd name="connsiteY5" fmla="*/ 0 h 2343270"/>
                  <a:gd name="connsiteX6" fmla="*/ 1639020 w 1639020"/>
                  <a:gd name="connsiteY6" fmla="*/ 1171635 h 2343270"/>
                  <a:gd name="connsiteX7" fmla="*/ 819510 w 1639020"/>
                  <a:gd name="connsiteY7" fmla="*/ 2343270 h 2343270"/>
                  <a:gd name="connsiteX8" fmla="*/ 0 w 1639020"/>
                  <a:gd name="connsiteY8" fmla="*/ 1171635 h 2343270"/>
                  <a:gd name="connsiteX9" fmla="*/ 819510 w 1639020"/>
                  <a:gd name="connsiteY9" fmla="*/ 0 h 2343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9020" h="2343270">
                    <a:moveTo>
                      <a:pt x="819510" y="241300"/>
                    </a:moveTo>
                    <a:cubicBezTo>
                      <a:pt x="419116" y="241300"/>
                      <a:pt x="94532" y="696179"/>
                      <a:pt x="94532" y="1257300"/>
                    </a:cubicBezTo>
                    <a:cubicBezTo>
                      <a:pt x="94532" y="1818421"/>
                      <a:pt x="419116" y="2273300"/>
                      <a:pt x="819510" y="2273300"/>
                    </a:cubicBezTo>
                    <a:cubicBezTo>
                      <a:pt x="1219904" y="2273300"/>
                      <a:pt x="1544488" y="1818421"/>
                      <a:pt x="1544488" y="1257300"/>
                    </a:cubicBezTo>
                    <a:cubicBezTo>
                      <a:pt x="1544488" y="696179"/>
                      <a:pt x="1219904" y="241300"/>
                      <a:pt x="819510" y="241300"/>
                    </a:cubicBezTo>
                    <a:close/>
                    <a:moveTo>
                      <a:pt x="819510" y="0"/>
                    </a:moveTo>
                    <a:cubicBezTo>
                      <a:pt x="1272113" y="0"/>
                      <a:pt x="1639020" y="524559"/>
                      <a:pt x="1639020" y="1171635"/>
                    </a:cubicBezTo>
                    <a:cubicBezTo>
                      <a:pt x="1639020" y="1818711"/>
                      <a:pt x="1272113" y="2343270"/>
                      <a:pt x="819510" y="2343270"/>
                    </a:cubicBezTo>
                    <a:cubicBezTo>
                      <a:pt x="366907" y="2343270"/>
                      <a:pt x="0" y="1818711"/>
                      <a:pt x="0" y="1171635"/>
                    </a:cubicBezTo>
                    <a:cubicBezTo>
                      <a:pt x="0" y="524559"/>
                      <a:pt x="366907" y="0"/>
                      <a:pt x="8195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82778A00-0137-4336-9A61-48B0CA111D8B}"/>
                </a:ext>
              </a:extLst>
            </p:cNvPr>
            <p:cNvSpPr/>
            <p:nvPr/>
          </p:nvSpPr>
          <p:spPr>
            <a:xfrm>
              <a:off x="4140353" y="2856137"/>
              <a:ext cx="201167" cy="35705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443D309D-65C7-4716-B4A7-750844CCF06A}"/>
                </a:ext>
              </a:extLst>
            </p:cNvPr>
            <p:cNvSpPr/>
            <p:nvPr/>
          </p:nvSpPr>
          <p:spPr>
            <a:xfrm>
              <a:off x="4946803" y="2856137"/>
              <a:ext cx="201167" cy="357055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B4E970B2-BC81-4E3A-AA10-AAC42AD9CF25}"/>
                </a:ext>
              </a:extLst>
            </p:cNvPr>
            <p:cNvSpPr/>
            <p:nvPr/>
          </p:nvSpPr>
          <p:spPr>
            <a:xfrm>
              <a:off x="4164479" y="2910282"/>
              <a:ext cx="64558" cy="11501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B80673AD-3E04-4B32-884D-10A58958A7F7}"/>
                </a:ext>
              </a:extLst>
            </p:cNvPr>
            <p:cNvSpPr/>
            <p:nvPr/>
          </p:nvSpPr>
          <p:spPr>
            <a:xfrm>
              <a:off x="5058972" y="2910282"/>
              <a:ext cx="64558" cy="11501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24">
              <a:extLst>
                <a:ext uri="{FF2B5EF4-FFF2-40B4-BE49-F238E27FC236}">
                  <a16:creationId xmlns:a16="http://schemas.microsoft.com/office/drawing/2014/main" id="{2466914C-58C8-4836-8A6C-954EE65B2CA7}"/>
                </a:ext>
              </a:extLst>
            </p:cNvPr>
            <p:cNvSpPr/>
            <p:nvPr/>
          </p:nvSpPr>
          <p:spPr>
            <a:xfrm>
              <a:off x="4358000" y="3237055"/>
              <a:ext cx="595000" cy="224990"/>
            </a:xfrm>
            <a:custGeom>
              <a:avLst/>
              <a:gdLst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70219 h 292813"/>
                <a:gd name="connsiteX1" fmla="*/ 302263 w 595000"/>
                <a:gd name="connsiteY1" fmla="*/ 0 h 292813"/>
                <a:gd name="connsiteX2" fmla="*/ 595000 w 595000"/>
                <a:gd name="connsiteY2" fmla="*/ 170219 h 292813"/>
                <a:gd name="connsiteX3" fmla="*/ 297500 w 595000"/>
                <a:gd name="connsiteY3" fmla="*/ 292813 h 292813"/>
                <a:gd name="connsiteX4" fmla="*/ 0 w 595000"/>
                <a:gd name="connsiteY4" fmla="*/ 170219 h 292813"/>
                <a:gd name="connsiteX0" fmla="*/ 0 w 595000"/>
                <a:gd name="connsiteY0" fmla="*/ 170219 h 224990"/>
                <a:gd name="connsiteX1" fmla="*/ 302263 w 595000"/>
                <a:gd name="connsiteY1" fmla="*/ 0 h 224990"/>
                <a:gd name="connsiteX2" fmla="*/ 595000 w 595000"/>
                <a:gd name="connsiteY2" fmla="*/ 170219 h 224990"/>
                <a:gd name="connsiteX3" fmla="*/ 297500 w 595000"/>
                <a:gd name="connsiteY3" fmla="*/ 223757 h 224990"/>
                <a:gd name="connsiteX4" fmla="*/ 0 w 595000"/>
                <a:gd name="connsiteY4" fmla="*/ 170219 h 22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000" h="224990">
                  <a:moveTo>
                    <a:pt x="0" y="170219"/>
                  </a:moveTo>
                  <a:cubicBezTo>
                    <a:pt x="0" y="102512"/>
                    <a:pt x="137958" y="0"/>
                    <a:pt x="302263" y="0"/>
                  </a:cubicBezTo>
                  <a:cubicBezTo>
                    <a:pt x="466568" y="0"/>
                    <a:pt x="595000" y="102512"/>
                    <a:pt x="595000" y="170219"/>
                  </a:cubicBezTo>
                  <a:cubicBezTo>
                    <a:pt x="595000" y="237926"/>
                    <a:pt x="461805" y="223757"/>
                    <a:pt x="297500" y="223757"/>
                  </a:cubicBezTo>
                  <a:cubicBezTo>
                    <a:pt x="133195" y="223757"/>
                    <a:pt x="0" y="237926"/>
                    <a:pt x="0" y="170219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楕円 24">
              <a:extLst>
                <a:ext uri="{FF2B5EF4-FFF2-40B4-BE49-F238E27FC236}">
                  <a16:creationId xmlns:a16="http://schemas.microsoft.com/office/drawing/2014/main" id="{FD5D39F0-D3C7-45B9-A9D9-D212642B4596}"/>
                </a:ext>
              </a:extLst>
            </p:cNvPr>
            <p:cNvSpPr/>
            <p:nvPr/>
          </p:nvSpPr>
          <p:spPr>
            <a:xfrm>
              <a:off x="4510400" y="3334883"/>
              <a:ext cx="290200" cy="45720"/>
            </a:xfrm>
            <a:custGeom>
              <a:avLst/>
              <a:gdLst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22594 h 245188"/>
                <a:gd name="connsiteX1" fmla="*/ 297500 w 595000"/>
                <a:gd name="connsiteY1" fmla="*/ 0 h 245188"/>
                <a:gd name="connsiteX2" fmla="*/ 595000 w 595000"/>
                <a:gd name="connsiteY2" fmla="*/ 122594 h 245188"/>
                <a:gd name="connsiteX3" fmla="*/ 297500 w 595000"/>
                <a:gd name="connsiteY3" fmla="*/ 245188 h 245188"/>
                <a:gd name="connsiteX4" fmla="*/ 0 w 595000"/>
                <a:gd name="connsiteY4" fmla="*/ 122594 h 245188"/>
                <a:gd name="connsiteX0" fmla="*/ 0 w 595000"/>
                <a:gd name="connsiteY0" fmla="*/ 170219 h 292813"/>
                <a:gd name="connsiteX1" fmla="*/ 302263 w 595000"/>
                <a:gd name="connsiteY1" fmla="*/ 0 h 292813"/>
                <a:gd name="connsiteX2" fmla="*/ 595000 w 595000"/>
                <a:gd name="connsiteY2" fmla="*/ 170219 h 292813"/>
                <a:gd name="connsiteX3" fmla="*/ 297500 w 595000"/>
                <a:gd name="connsiteY3" fmla="*/ 292813 h 292813"/>
                <a:gd name="connsiteX4" fmla="*/ 0 w 595000"/>
                <a:gd name="connsiteY4" fmla="*/ 170219 h 292813"/>
                <a:gd name="connsiteX0" fmla="*/ 0 w 595000"/>
                <a:gd name="connsiteY0" fmla="*/ 170219 h 224990"/>
                <a:gd name="connsiteX1" fmla="*/ 302263 w 595000"/>
                <a:gd name="connsiteY1" fmla="*/ 0 h 224990"/>
                <a:gd name="connsiteX2" fmla="*/ 595000 w 595000"/>
                <a:gd name="connsiteY2" fmla="*/ 170219 h 224990"/>
                <a:gd name="connsiteX3" fmla="*/ 297500 w 595000"/>
                <a:gd name="connsiteY3" fmla="*/ 223757 h 224990"/>
                <a:gd name="connsiteX4" fmla="*/ 0 w 595000"/>
                <a:gd name="connsiteY4" fmla="*/ 170219 h 22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5000" h="224990">
                  <a:moveTo>
                    <a:pt x="0" y="170219"/>
                  </a:moveTo>
                  <a:cubicBezTo>
                    <a:pt x="0" y="102512"/>
                    <a:pt x="137958" y="0"/>
                    <a:pt x="302263" y="0"/>
                  </a:cubicBezTo>
                  <a:cubicBezTo>
                    <a:pt x="466568" y="0"/>
                    <a:pt x="595000" y="102512"/>
                    <a:pt x="595000" y="170219"/>
                  </a:cubicBezTo>
                  <a:cubicBezTo>
                    <a:pt x="595000" y="237926"/>
                    <a:pt x="461805" y="223757"/>
                    <a:pt x="297500" y="223757"/>
                  </a:cubicBezTo>
                  <a:cubicBezTo>
                    <a:pt x="133195" y="223757"/>
                    <a:pt x="0" y="237926"/>
                    <a:pt x="0" y="170219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AE9DFCBC-1D0D-4E69-ABF2-735209A3FE9F}"/>
              </a:ext>
            </a:extLst>
          </p:cNvPr>
          <p:cNvGrpSpPr/>
          <p:nvPr/>
        </p:nvGrpSpPr>
        <p:grpSpPr>
          <a:xfrm>
            <a:off x="3992917" y="4189765"/>
            <a:ext cx="2064984" cy="1755648"/>
            <a:chOff x="2886286" y="1582959"/>
            <a:chExt cx="4447467" cy="3781233"/>
          </a:xfrm>
        </p:grpSpPr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7DFCA744-84D7-49B6-BA3A-76D780C87F31}"/>
                </a:ext>
              </a:extLst>
            </p:cNvPr>
            <p:cNvSpPr/>
            <p:nvPr/>
          </p:nvSpPr>
          <p:spPr>
            <a:xfrm rot="900000">
              <a:off x="3774272" y="1612819"/>
              <a:ext cx="2129789" cy="1641767"/>
            </a:xfrm>
            <a:prstGeom prst="ellipse">
              <a:avLst/>
            </a:pr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9D43A1D7-813D-4154-879B-CFDB74FD0482}"/>
                </a:ext>
              </a:extLst>
            </p:cNvPr>
            <p:cNvGrpSpPr/>
            <p:nvPr/>
          </p:nvGrpSpPr>
          <p:grpSpPr>
            <a:xfrm>
              <a:off x="6128564" y="2772229"/>
              <a:ext cx="1205189" cy="1434936"/>
              <a:chOff x="6128564" y="2772229"/>
              <a:chExt cx="1205189" cy="1434936"/>
            </a:xfrm>
          </p:grpSpPr>
          <p:sp>
            <p:nvSpPr>
              <p:cNvPr id="170" name="楕円 7">
                <a:extLst>
                  <a:ext uri="{FF2B5EF4-FFF2-40B4-BE49-F238E27FC236}">
                    <a16:creationId xmlns:a16="http://schemas.microsoft.com/office/drawing/2014/main" id="{53D7D43C-123B-412B-8500-D38B89C44008}"/>
                  </a:ext>
                </a:extLst>
              </p:cNvPr>
              <p:cNvSpPr/>
              <p:nvPr/>
            </p:nvSpPr>
            <p:spPr>
              <a:xfrm>
                <a:off x="6128564" y="2772229"/>
                <a:ext cx="1205188" cy="1434936"/>
              </a:xfrm>
              <a:custGeom>
                <a:avLst/>
                <a:gdLst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625600"/>
                  <a:gd name="connsiteY0" fmla="*/ 762000 h 1524000"/>
                  <a:gd name="connsiteX1" fmla="*/ 812800 w 1625600"/>
                  <a:gd name="connsiteY1" fmla="*/ 0 h 1524000"/>
                  <a:gd name="connsiteX2" fmla="*/ 1625600 w 1625600"/>
                  <a:gd name="connsiteY2" fmla="*/ 762000 h 1524000"/>
                  <a:gd name="connsiteX3" fmla="*/ 812800 w 1625600"/>
                  <a:gd name="connsiteY3" fmla="*/ 1524000 h 1524000"/>
                  <a:gd name="connsiteX4" fmla="*/ 0 w 1625600"/>
                  <a:gd name="connsiteY4" fmla="*/ 762000 h 1524000"/>
                  <a:gd name="connsiteX0" fmla="*/ 0 w 1454150"/>
                  <a:gd name="connsiteY0" fmla="*/ 762000 h 1524000"/>
                  <a:gd name="connsiteX1" fmla="*/ 812800 w 1454150"/>
                  <a:gd name="connsiteY1" fmla="*/ 0 h 1524000"/>
                  <a:gd name="connsiteX2" fmla="*/ 1454150 w 1454150"/>
                  <a:gd name="connsiteY2" fmla="*/ 768350 h 1524000"/>
                  <a:gd name="connsiteX3" fmla="*/ 812800 w 1454150"/>
                  <a:gd name="connsiteY3" fmla="*/ 1524000 h 1524000"/>
                  <a:gd name="connsiteX4" fmla="*/ 0 w 1454150"/>
                  <a:gd name="connsiteY4" fmla="*/ 762000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150" h="1524000">
                    <a:moveTo>
                      <a:pt x="0" y="762000"/>
                    </a:moveTo>
                    <a:cubicBezTo>
                      <a:pt x="0" y="341159"/>
                      <a:pt x="363903" y="0"/>
                      <a:pt x="812800" y="0"/>
                    </a:cubicBezTo>
                    <a:cubicBezTo>
                      <a:pt x="1261697" y="0"/>
                      <a:pt x="1454150" y="347509"/>
                      <a:pt x="1454150" y="768350"/>
                    </a:cubicBezTo>
                    <a:cubicBezTo>
                      <a:pt x="1454150" y="1189191"/>
                      <a:pt x="1261697" y="1524000"/>
                      <a:pt x="812800" y="1524000"/>
                    </a:cubicBezTo>
                    <a:cubicBezTo>
                      <a:pt x="363903" y="1524000"/>
                      <a:pt x="0" y="1182841"/>
                      <a:pt x="0" y="762000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555A5BDD-E0BC-4816-BFA4-955508BE2104}"/>
                  </a:ext>
                </a:extLst>
              </p:cNvPr>
              <p:cNvSpPr/>
              <p:nvPr/>
            </p:nvSpPr>
            <p:spPr>
              <a:xfrm>
                <a:off x="6650086" y="2772229"/>
                <a:ext cx="683667" cy="1434936"/>
              </a:xfrm>
              <a:custGeom>
                <a:avLst/>
                <a:gdLst>
                  <a:gd name="connsiteX0" fmla="*/ 152121 w 683667"/>
                  <a:gd name="connsiteY0" fmla="*/ 0 h 1434936"/>
                  <a:gd name="connsiteX1" fmla="*/ 683667 w 683667"/>
                  <a:gd name="connsiteY1" fmla="*/ 723447 h 1434936"/>
                  <a:gd name="connsiteX2" fmla="*/ 152121 w 683667"/>
                  <a:gd name="connsiteY2" fmla="*/ 1434936 h 1434936"/>
                  <a:gd name="connsiteX3" fmla="*/ 16359 w 683667"/>
                  <a:gd name="connsiteY3" fmla="*/ 1420360 h 1434936"/>
                  <a:gd name="connsiteX4" fmla="*/ 0 w 683667"/>
                  <a:gd name="connsiteY4" fmla="*/ 1414951 h 1434936"/>
                  <a:gd name="connsiteX5" fmla="*/ 34268 w 683667"/>
                  <a:gd name="connsiteY5" fmla="*/ 1411727 h 1434936"/>
                  <a:gd name="connsiteX6" fmla="*/ 500015 w 683667"/>
                  <a:gd name="connsiteY6" fmla="*/ 723371 h 1434936"/>
                  <a:gd name="connsiteX7" fmla="*/ 34268 w 683667"/>
                  <a:gd name="connsiteY7" fmla="*/ 23717 h 1434936"/>
                  <a:gd name="connsiteX8" fmla="*/ 3000 w 683667"/>
                  <a:gd name="connsiteY8" fmla="*/ 18993 h 1434936"/>
                  <a:gd name="connsiteX9" fmla="*/ 16359 w 683667"/>
                  <a:gd name="connsiteY9" fmla="*/ 14576 h 1434936"/>
                  <a:gd name="connsiteX10" fmla="*/ 152121 w 683667"/>
                  <a:gd name="connsiteY10" fmla="*/ 0 h 143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3667" h="1434936">
                    <a:moveTo>
                      <a:pt x="152121" y="0"/>
                    </a:moveTo>
                    <a:cubicBezTo>
                      <a:pt x="524164" y="0"/>
                      <a:pt x="683667" y="327200"/>
                      <a:pt x="683667" y="723447"/>
                    </a:cubicBezTo>
                    <a:cubicBezTo>
                      <a:pt x="683667" y="1119694"/>
                      <a:pt x="524164" y="1434936"/>
                      <a:pt x="152121" y="1434936"/>
                    </a:cubicBezTo>
                    <a:cubicBezTo>
                      <a:pt x="105616" y="1434936"/>
                      <a:pt x="60211" y="1429917"/>
                      <a:pt x="16359" y="1420360"/>
                    </a:cubicBezTo>
                    <a:lnTo>
                      <a:pt x="0" y="1414951"/>
                    </a:lnTo>
                    <a:lnTo>
                      <a:pt x="34268" y="1411727"/>
                    </a:lnTo>
                    <a:cubicBezTo>
                      <a:pt x="358492" y="1346801"/>
                      <a:pt x="500015" y="1065704"/>
                      <a:pt x="500015" y="723371"/>
                    </a:cubicBezTo>
                    <a:cubicBezTo>
                      <a:pt x="500015" y="381040"/>
                      <a:pt x="358492" y="90902"/>
                      <a:pt x="34268" y="23717"/>
                    </a:cubicBezTo>
                    <a:lnTo>
                      <a:pt x="3000" y="18993"/>
                    </a:lnTo>
                    <a:lnTo>
                      <a:pt x="16359" y="14576"/>
                    </a:lnTo>
                    <a:cubicBezTo>
                      <a:pt x="60211" y="5019"/>
                      <a:pt x="105616" y="0"/>
                      <a:pt x="1521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D629F860-BC9F-4287-8355-D9C467DD31E0}"/>
                </a:ext>
              </a:extLst>
            </p:cNvPr>
            <p:cNvGrpSpPr/>
            <p:nvPr/>
          </p:nvGrpSpPr>
          <p:grpSpPr>
            <a:xfrm flipV="1">
              <a:off x="5679510" y="2195723"/>
              <a:ext cx="977917" cy="750025"/>
              <a:chOff x="8201081" y="3700491"/>
              <a:chExt cx="1530350" cy="1041092"/>
            </a:xfrm>
          </p:grpSpPr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34565A65-5B4E-4B65-86FA-12AF42D18AD4}"/>
                  </a:ext>
                </a:extLst>
              </p:cNvPr>
              <p:cNvSpPr/>
              <p:nvPr/>
            </p:nvSpPr>
            <p:spPr>
              <a:xfrm>
                <a:off x="8201081" y="3700491"/>
                <a:ext cx="1530350" cy="1041091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568CDD19-EB0D-49A3-825F-FA9666D53D69}"/>
                  </a:ext>
                </a:extLst>
              </p:cNvPr>
              <p:cNvSpPr/>
              <p:nvPr/>
            </p:nvSpPr>
            <p:spPr>
              <a:xfrm>
                <a:off x="8835157" y="37629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D1EBB33D-B0AB-401A-BCCC-E862B898A972}"/>
                </a:ext>
              </a:extLst>
            </p:cNvPr>
            <p:cNvGrpSpPr/>
            <p:nvPr/>
          </p:nvGrpSpPr>
          <p:grpSpPr>
            <a:xfrm>
              <a:off x="5679510" y="3991557"/>
              <a:ext cx="977917" cy="750025"/>
              <a:chOff x="8201081" y="3700491"/>
              <a:chExt cx="1530350" cy="1041092"/>
            </a:xfrm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1180EE92-3FFA-432F-B702-77E65ECDD683}"/>
                  </a:ext>
                </a:extLst>
              </p:cNvPr>
              <p:cNvSpPr/>
              <p:nvPr/>
            </p:nvSpPr>
            <p:spPr>
              <a:xfrm>
                <a:off x="8201081" y="3700491"/>
                <a:ext cx="1530350" cy="1041091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D7C650E1-5413-4F3F-A9F6-CE872B5E14F8}"/>
                  </a:ext>
                </a:extLst>
              </p:cNvPr>
              <p:cNvSpPr/>
              <p:nvPr/>
            </p:nvSpPr>
            <p:spPr>
              <a:xfrm>
                <a:off x="8835157" y="3762959"/>
                <a:ext cx="896274" cy="978624"/>
              </a:xfrm>
              <a:custGeom>
                <a:avLst/>
                <a:gdLst>
                  <a:gd name="connsiteX0" fmla="*/ 487330 w 896274"/>
                  <a:gd name="connsiteY0" fmla="*/ 0 h 978624"/>
                  <a:gd name="connsiteX1" fmla="*/ 558915 w 896274"/>
                  <a:gd name="connsiteY1" fmla="*/ 26433 h 978624"/>
                  <a:gd name="connsiteX2" fmla="*/ 896274 w 896274"/>
                  <a:gd name="connsiteY2" fmla="*/ 458078 h 978624"/>
                  <a:gd name="connsiteX3" fmla="*/ 131099 w 896274"/>
                  <a:gd name="connsiteY3" fmla="*/ 978624 h 978624"/>
                  <a:gd name="connsiteX4" fmla="*/ 0 w 896274"/>
                  <a:gd name="connsiteY4" fmla="*/ 969633 h 978624"/>
                  <a:gd name="connsiteX5" fmla="*/ 41498 w 896274"/>
                  <a:gd name="connsiteY5" fmla="*/ 966432 h 978624"/>
                  <a:gd name="connsiteX6" fmla="*/ 667674 w 896274"/>
                  <a:gd name="connsiteY6" fmla="*/ 378549 h 978624"/>
                  <a:gd name="connsiteX7" fmla="*/ 533741 w 896274"/>
                  <a:gd name="connsiteY7" fmla="*/ 43042 h 978624"/>
                  <a:gd name="connsiteX8" fmla="*/ 487330 w 896274"/>
                  <a:gd name="connsiteY8" fmla="*/ 0 h 97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6274" h="978624">
                    <a:moveTo>
                      <a:pt x="487330" y="0"/>
                    </a:moveTo>
                    <a:lnTo>
                      <a:pt x="558915" y="26433"/>
                    </a:lnTo>
                    <a:cubicBezTo>
                      <a:pt x="762454" y="119979"/>
                      <a:pt x="896274" y="278397"/>
                      <a:pt x="896274" y="458078"/>
                    </a:cubicBezTo>
                    <a:cubicBezTo>
                      <a:pt x="896274" y="745568"/>
                      <a:pt x="553693" y="978624"/>
                      <a:pt x="131099" y="978624"/>
                    </a:cubicBezTo>
                    <a:lnTo>
                      <a:pt x="0" y="969633"/>
                    </a:lnTo>
                    <a:lnTo>
                      <a:pt x="41498" y="966432"/>
                    </a:lnTo>
                    <a:cubicBezTo>
                      <a:pt x="398856" y="910477"/>
                      <a:pt x="667674" y="668535"/>
                      <a:pt x="667674" y="378549"/>
                    </a:cubicBezTo>
                    <a:cubicBezTo>
                      <a:pt x="667674" y="254270"/>
                      <a:pt x="618300" y="138814"/>
                      <a:pt x="533741" y="43042"/>
                    </a:cubicBezTo>
                    <a:lnTo>
                      <a:pt x="487330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200F0A61-0FCB-4AD3-998D-FDCB9B0D5359}"/>
                </a:ext>
              </a:extLst>
            </p:cNvPr>
            <p:cNvGrpSpPr/>
            <p:nvPr/>
          </p:nvGrpSpPr>
          <p:grpSpPr>
            <a:xfrm rot="1800000">
              <a:off x="3867457" y="4799991"/>
              <a:ext cx="823671" cy="508112"/>
              <a:chOff x="4227152" y="4737309"/>
              <a:chExt cx="1016205" cy="626884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3F28A56B-AD40-4ED6-8E9C-A954BAA1E777}"/>
                  </a:ext>
                </a:extLst>
              </p:cNvPr>
              <p:cNvSpPr/>
              <p:nvPr/>
            </p:nvSpPr>
            <p:spPr>
              <a:xfrm rot="1800000">
                <a:off x="4227152" y="4737309"/>
                <a:ext cx="1016205" cy="473162"/>
              </a:xfrm>
              <a:custGeom>
                <a:avLst/>
                <a:gdLst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  <a:gd name="connsiteX7" fmla="*/ 324193 w 1016205"/>
                  <a:gd name="connsiteY7" fmla="*/ 26204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8" fmla="*/ 415633 w 1016205"/>
                  <a:gd name="connsiteY8" fmla="*/ 35348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205" h="473162">
                    <a:moveTo>
                      <a:pt x="98422" y="84044"/>
                    </a:moveTo>
                    <a:lnTo>
                      <a:pt x="125271" y="69293"/>
                    </a:lnTo>
                    <a:cubicBezTo>
                      <a:pt x="219716" y="26480"/>
                      <a:pt x="350190" y="0"/>
                      <a:pt x="494308" y="0"/>
                    </a:cubicBezTo>
                    <a:cubicBezTo>
                      <a:pt x="782544" y="0"/>
                      <a:pt x="1016205" y="105921"/>
                      <a:pt x="1016205" y="236581"/>
                    </a:cubicBezTo>
                    <a:cubicBezTo>
                      <a:pt x="1016205" y="367241"/>
                      <a:pt x="782544" y="473162"/>
                      <a:pt x="494308" y="473162"/>
                    </a:cubicBezTo>
                    <a:cubicBezTo>
                      <a:pt x="278131" y="473162"/>
                      <a:pt x="92653" y="413581"/>
                      <a:pt x="13424" y="328669"/>
                    </a:cubicBezTo>
                    <a:lnTo>
                      <a:pt x="0" y="309066"/>
                    </a:lnTo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7A089632-BC2B-486B-A035-453EB2835FE3}"/>
                  </a:ext>
                </a:extLst>
              </p:cNvPr>
              <p:cNvSpPr/>
              <p:nvPr/>
            </p:nvSpPr>
            <p:spPr>
              <a:xfrm rot="1800000">
                <a:off x="4886829" y="4968786"/>
                <a:ext cx="300677" cy="395407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3" name="楕円 7">
              <a:extLst>
                <a:ext uri="{FF2B5EF4-FFF2-40B4-BE49-F238E27FC236}">
                  <a16:creationId xmlns:a16="http://schemas.microsoft.com/office/drawing/2014/main" id="{8BF3B76E-0B09-41DB-99BE-484A95EF4FC8}"/>
                </a:ext>
              </a:extLst>
            </p:cNvPr>
            <p:cNvSpPr/>
            <p:nvPr/>
          </p:nvSpPr>
          <p:spPr>
            <a:xfrm>
              <a:off x="2886286" y="2017486"/>
              <a:ext cx="3711565" cy="2944422"/>
            </a:xfrm>
            <a:custGeom>
              <a:avLst/>
              <a:gdLst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625600"/>
                <a:gd name="connsiteY0" fmla="*/ 762000 h 1524000"/>
                <a:gd name="connsiteX1" fmla="*/ 812800 w 1625600"/>
                <a:gd name="connsiteY1" fmla="*/ 0 h 1524000"/>
                <a:gd name="connsiteX2" fmla="*/ 1625600 w 1625600"/>
                <a:gd name="connsiteY2" fmla="*/ 762000 h 1524000"/>
                <a:gd name="connsiteX3" fmla="*/ 812800 w 1625600"/>
                <a:gd name="connsiteY3" fmla="*/ 1524000 h 1524000"/>
                <a:gd name="connsiteX4" fmla="*/ 0 w 1625600"/>
                <a:gd name="connsiteY4" fmla="*/ 762000 h 1524000"/>
                <a:gd name="connsiteX0" fmla="*/ 0 w 1454150"/>
                <a:gd name="connsiteY0" fmla="*/ 762000 h 1524000"/>
                <a:gd name="connsiteX1" fmla="*/ 812800 w 1454150"/>
                <a:gd name="connsiteY1" fmla="*/ 0 h 1524000"/>
                <a:gd name="connsiteX2" fmla="*/ 1454150 w 1454150"/>
                <a:gd name="connsiteY2" fmla="*/ 768350 h 1524000"/>
                <a:gd name="connsiteX3" fmla="*/ 812800 w 1454150"/>
                <a:gd name="connsiteY3" fmla="*/ 1524000 h 1524000"/>
                <a:gd name="connsiteX4" fmla="*/ 0 w 1454150"/>
                <a:gd name="connsiteY4" fmla="*/ 762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4150" h="1524000">
                  <a:moveTo>
                    <a:pt x="0" y="762000"/>
                  </a:moveTo>
                  <a:cubicBezTo>
                    <a:pt x="0" y="341159"/>
                    <a:pt x="363903" y="0"/>
                    <a:pt x="812800" y="0"/>
                  </a:cubicBezTo>
                  <a:cubicBezTo>
                    <a:pt x="1261697" y="0"/>
                    <a:pt x="1454150" y="347509"/>
                    <a:pt x="1454150" y="768350"/>
                  </a:cubicBezTo>
                  <a:cubicBezTo>
                    <a:pt x="1454150" y="1189191"/>
                    <a:pt x="1261697" y="1524000"/>
                    <a:pt x="812800" y="1524000"/>
                  </a:cubicBezTo>
                  <a:cubicBezTo>
                    <a:pt x="363903" y="1524000"/>
                    <a:pt x="0" y="1182841"/>
                    <a:pt x="0" y="762000"/>
                  </a:cubicBezTo>
                  <a:close/>
                </a:path>
              </a:pathLst>
            </a:cu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1A89160E-7FDF-416E-96CC-63104C3D72DB}"/>
                </a:ext>
              </a:extLst>
            </p:cNvPr>
            <p:cNvGrpSpPr/>
            <p:nvPr/>
          </p:nvGrpSpPr>
          <p:grpSpPr>
            <a:xfrm>
              <a:off x="2942653" y="3278542"/>
              <a:ext cx="396141" cy="305426"/>
              <a:chOff x="3016045" y="3395065"/>
              <a:chExt cx="671346" cy="253859"/>
            </a:xfrm>
          </p:grpSpPr>
          <p:sp>
            <p:nvSpPr>
              <p:cNvPr id="162" name="楕円 24">
                <a:extLst>
                  <a:ext uri="{FF2B5EF4-FFF2-40B4-BE49-F238E27FC236}">
                    <a16:creationId xmlns:a16="http://schemas.microsoft.com/office/drawing/2014/main" id="{32E29CB1-14E4-4BEB-94E3-0DF439D1F34B}"/>
                  </a:ext>
                </a:extLst>
              </p:cNvPr>
              <p:cNvSpPr/>
              <p:nvPr/>
            </p:nvSpPr>
            <p:spPr>
              <a:xfrm>
                <a:off x="3016045" y="3395065"/>
                <a:ext cx="671346" cy="253859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24">
                <a:extLst>
                  <a:ext uri="{FF2B5EF4-FFF2-40B4-BE49-F238E27FC236}">
                    <a16:creationId xmlns:a16="http://schemas.microsoft.com/office/drawing/2014/main" id="{E8ECA4C3-2457-4565-A92A-D792D6ED1456}"/>
                  </a:ext>
                </a:extLst>
              </p:cNvPr>
              <p:cNvSpPr/>
              <p:nvPr/>
            </p:nvSpPr>
            <p:spPr>
              <a:xfrm>
                <a:off x="3187999" y="3505446"/>
                <a:ext cx="327436" cy="51586"/>
              </a:xfrm>
              <a:custGeom>
                <a:avLst/>
                <a:gdLst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22594 h 245188"/>
                  <a:gd name="connsiteX1" fmla="*/ 297500 w 595000"/>
                  <a:gd name="connsiteY1" fmla="*/ 0 h 245188"/>
                  <a:gd name="connsiteX2" fmla="*/ 595000 w 595000"/>
                  <a:gd name="connsiteY2" fmla="*/ 122594 h 245188"/>
                  <a:gd name="connsiteX3" fmla="*/ 297500 w 595000"/>
                  <a:gd name="connsiteY3" fmla="*/ 245188 h 245188"/>
                  <a:gd name="connsiteX4" fmla="*/ 0 w 595000"/>
                  <a:gd name="connsiteY4" fmla="*/ 122594 h 245188"/>
                  <a:gd name="connsiteX0" fmla="*/ 0 w 595000"/>
                  <a:gd name="connsiteY0" fmla="*/ 170219 h 292813"/>
                  <a:gd name="connsiteX1" fmla="*/ 302263 w 595000"/>
                  <a:gd name="connsiteY1" fmla="*/ 0 h 292813"/>
                  <a:gd name="connsiteX2" fmla="*/ 595000 w 595000"/>
                  <a:gd name="connsiteY2" fmla="*/ 170219 h 292813"/>
                  <a:gd name="connsiteX3" fmla="*/ 297500 w 595000"/>
                  <a:gd name="connsiteY3" fmla="*/ 292813 h 292813"/>
                  <a:gd name="connsiteX4" fmla="*/ 0 w 595000"/>
                  <a:gd name="connsiteY4" fmla="*/ 170219 h 292813"/>
                  <a:gd name="connsiteX0" fmla="*/ 0 w 595000"/>
                  <a:gd name="connsiteY0" fmla="*/ 170219 h 224990"/>
                  <a:gd name="connsiteX1" fmla="*/ 302263 w 595000"/>
                  <a:gd name="connsiteY1" fmla="*/ 0 h 224990"/>
                  <a:gd name="connsiteX2" fmla="*/ 595000 w 595000"/>
                  <a:gd name="connsiteY2" fmla="*/ 170219 h 224990"/>
                  <a:gd name="connsiteX3" fmla="*/ 297500 w 595000"/>
                  <a:gd name="connsiteY3" fmla="*/ 223757 h 224990"/>
                  <a:gd name="connsiteX4" fmla="*/ 0 w 595000"/>
                  <a:gd name="connsiteY4" fmla="*/ 170219 h 224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000" h="224990">
                    <a:moveTo>
                      <a:pt x="0" y="170219"/>
                    </a:moveTo>
                    <a:cubicBezTo>
                      <a:pt x="0" y="102512"/>
                      <a:pt x="137958" y="0"/>
                      <a:pt x="302263" y="0"/>
                    </a:cubicBezTo>
                    <a:cubicBezTo>
                      <a:pt x="466568" y="0"/>
                      <a:pt x="595000" y="102512"/>
                      <a:pt x="595000" y="170219"/>
                    </a:cubicBezTo>
                    <a:cubicBezTo>
                      <a:pt x="595000" y="237926"/>
                      <a:pt x="461805" y="223757"/>
                      <a:pt x="297500" y="223757"/>
                    </a:cubicBezTo>
                    <a:cubicBezTo>
                      <a:pt x="133195" y="223757"/>
                      <a:pt x="0" y="237926"/>
                      <a:pt x="0" y="170219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DF1D2E25-FAB3-4B1D-84FF-E7A3FADD5A9A}"/>
                </a:ext>
              </a:extLst>
            </p:cNvPr>
            <p:cNvGrpSpPr/>
            <p:nvPr/>
          </p:nvGrpSpPr>
          <p:grpSpPr>
            <a:xfrm>
              <a:off x="3526722" y="2720655"/>
              <a:ext cx="347814" cy="435475"/>
              <a:chOff x="3201428" y="2965271"/>
              <a:chExt cx="226979" cy="402870"/>
            </a:xfrm>
          </p:grpSpPr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4E97F1EB-3616-479E-90C0-2BD17B1F16D7}"/>
                  </a:ext>
                </a:extLst>
              </p:cNvPr>
              <p:cNvSpPr/>
              <p:nvPr/>
            </p:nvSpPr>
            <p:spPr>
              <a:xfrm>
                <a:off x="3201428" y="2965271"/>
                <a:ext cx="226979" cy="40287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5A972D96-39CC-49CD-825F-B38837CE1A49}"/>
                  </a:ext>
                </a:extLst>
              </p:cNvPr>
              <p:cNvSpPr/>
              <p:nvPr/>
            </p:nvSpPr>
            <p:spPr>
              <a:xfrm>
                <a:off x="3316005" y="3023962"/>
                <a:ext cx="39939" cy="85574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1F66224-D164-473F-B6C7-DFC58A4AC5CC}"/>
                </a:ext>
              </a:extLst>
            </p:cNvPr>
            <p:cNvSpPr/>
            <p:nvPr/>
          </p:nvSpPr>
          <p:spPr>
            <a:xfrm>
              <a:off x="6253003" y="2504759"/>
              <a:ext cx="344848" cy="1974247"/>
            </a:xfrm>
            <a:custGeom>
              <a:avLst/>
              <a:gdLst>
                <a:gd name="connsiteX0" fmla="*/ 0 w 344848"/>
                <a:gd name="connsiteY0" fmla="*/ 0 h 1974247"/>
                <a:gd name="connsiteX1" fmla="*/ 49105 w 344848"/>
                <a:gd name="connsiteY1" fmla="*/ 55755 h 1974247"/>
                <a:gd name="connsiteX2" fmla="*/ 344848 w 344848"/>
                <a:gd name="connsiteY2" fmla="*/ 997208 h 1974247"/>
                <a:gd name="connsiteX3" fmla="*/ 49105 w 344848"/>
                <a:gd name="connsiteY3" fmla="*/ 1928680 h 1974247"/>
                <a:gd name="connsiteX4" fmla="*/ 8086 w 344848"/>
                <a:gd name="connsiteY4" fmla="*/ 1974247 h 1974247"/>
                <a:gd name="connsiteX5" fmla="*/ 35865 w 344848"/>
                <a:gd name="connsiteY5" fmla="*/ 1909949 h 1974247"/>
                <a:gd name="connsiteX6" fmla="*/ 186275 w 344848"/>
                <a:gd name="connsiteY6" fmla="*/ 1000897 h 1974247"/>
                <a:gd name="connsiteX7" fmla="*/ 35865 w 344848"/>
                <a:gd name="connsiteY7" fmla="*/ 84442 h 1974247"/>
                <a:gd name="connsiteX8" fmla="*/ 0 w 344848"/>
                <a:gd name="connsiteY8" fmla="*/ 0 h 1974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4848" h="1974247">
                  <a:moveTo>
                    <a:pt x="0" y="0"/>
                  </a:moveTo>
                  <a:lnTo>
                    <a:pt x="49105" y="55755"/>
                  </a:lnTo>
                  <a:cubicBezTo>
                    <a:pt x="250826" y="312882"/>
                    <a:pt x="344848" y="641486"/>
                    <a:pt x="344848" y="997208"/>
                  </a:cubicBezTo>
                  <a:cubicBezTo>
                    <a:pt x="344848" y="1352930"/>
                    <a:pt x="250826" y="1676837"/>
                    <a:pt x="49105" y="1928680"/>
                  </a:cubicBezTo>
                  <a:lnTo>
                    <a:pt x="8086" y="1974247"/>
                  </a:lnTo>
                  <a:lnTo>
                    <a:pt x="35865" y="1909949"/>
                  </a:lnTo>
                  <a:cubicBezTo>
                    <a:pt x="137817" y="1640764"/>
                    <a:pt x="186275" y="1331387"/>
                    <a:pt x="186275" y="1000897"/>
                  </a:cubicBezTo>
                  <a:cubicBezTo>
                    <a:pt x="186275" y="670407"/>
                    <a:pt x="137817" y="357913"/>
                    <a:pt x="35865" y="844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9E8F216A-3AAD-4028-B527-508BFB9E979F}"/>
                </a:ext>
              </a:extLst>
            </p:cNvPr>
            <p:cNvSpPr/>
            <p:nvPr/>
          </p:nvSpPr>
          <p:spPr>
            <a:xfrm rot="5400000">
              <a:off x="3712649" y="2964309"/>
              <a:ext cx="2944422" cy="1050776"/>
            </a:xfrm>
            <a:custGeom>
              <a:avLst/>
              <a:gdLst>
                <a:gd name="connsiteX0" fmla="*/ 0 w 2944422"/>
                <a:gd name="connsiteY0" fmla="*/ 749376 h 1050776"/>
                <a:gd name="connsiteX1" fmla="*/ 30437 w 2944422"/>
                <a:gd name="connsiteY1" fmla="*/ 350078 h 1050776"/>
                <a:gd name="connsiteX2" fmla="*/ 64294 w 2944422"/>
                <a:gd name="connsiteY2" fmla="*/ 187384 h 1050776"/>
                <a:gd name="connsiteX3" fmla="*/ 195323 w 2944422"/>
                <a:gd name="connsiteY3" fmla="*/ 172684 h 1050776"/>
                <a:gd name="connsiteX4" fmla="*/ 1698230 w 2944422"/>
                <a:gd name="connsiteY4" fmla="*/ 99668 h 1050776"/>
                <a:gd name="connsiteX5" fmla="*/ 2634190 w 2944422"/>
                <a:gd name="connsiteY5" fmla="*/ 145377 h 1050776"/>
                <a:gd name="connsiteX6" fmla="*/ 2856455 w 2944422"/>
                <a:gd name="connsiteY6" fmla="*/ 96373 h 1050776"/>
                <a:gd name="connsiteX7" fmla="*/ 2879366 w 2944422"/>
                <a:gd name="connsiteY7" fmla="*/ 172842 h 1050776"/>
                <a:gd name="connsiteX8" fmla="*/ 2944422 w 2944422"/>
                <a:gd name="connsiteY8" fmla="*/ 749376 h 1050776"/>
                <a:gd name="connsiteX9" fmla="*/ 2936821 w 2944422"/>
                <a:gd name="connsiteY9" fmla="*/ 961490 h 1050776"/>
                <a:gd name="connsiteX10" fmla="*/ 2935711 w 2944422"/>
                <a:gd name="connsiteY10" fmla="*/ 971737 h 1050776"/>
                <a:gd name="connsiteX11" fmla="*/ 2664382 w 2944422"/>
                <a:gd name="connsiteY11" fmla="*/ 911638 h 1050776"/>
                <a:gd name="connsiteX12" fmla="*/ 1698230 w 2944422"/>
                <a:gd name="connsiteY12" fmla="*/ 951110 h 1050776"/>
                <a:gd name="connsiteX13" fmla="*/ 195324 w 2944422"/>
                <a:gd name="connsiteY13" fmla="*/ 878094 h 1050776"/>
                <a:gd name="connsiteX14" fmla="*/ 3843 w 2944422"/>
                <a:gd name="connsiteY14" fmla="*/ 856613 h 105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44422" h="1050776">
                  <a:moveTo>
                    <a:pt x="0" y="749376"/>
                  </a:moveTo>
                  <a:cubicBezTo>
                    <a:pt x="0" y="606155"/>
                    <a:pt x="10491" y="473162"/>
                    <a:pt x="30437" y="350078"/>
                  </a:cubicBezTo>
                  <a:lnTo>
                    <a:pt x="64294" y="187384"/>
                  </a:lnTo>
                  <a:lnTo>
                    <a:pt x="195323" y="172684"/>
                  </a:lnTo>
                  <a:cubicBezTo>
                    <a:pt x="696293" y="92587"/>
                    <a:pt x="1197262" y="-126907"/>
                    <a:pt x="1698230" y="99668"/>
                  </a:cubicBezTo>
                  <a:cubicBezTo>
                    <a:pt x="2010217" y="240770"/>
                    <a:pt x="2322203" y="208870"/>
                    <a:pt x="2634190" y="145377"/>
                  </a:cubicBezTo>
                  <a:lnTo>
                    <a:pt x="2856455" y="96373"/>
                  </a:lnTo>
                  <a:lnTo>
                    <a:pt x="2879366" y="172842"/>
                  </a:lnTo>
                  <a:cubicBezTo>
                    <a:pt x="2921680" y="342726"/>
                    <a:pt x="2944422" y="534545"/>
                    <a:pt x="2944422" y="749376"/>
                  </a:cubicBezTo>
                  <a:cubicBezTo>
                    <a:pt x="2944422" y="820986"/>
                    <a:pt x="2941847" y="891749"/>
                    <a:pt x="2936821" y="961490"/>
                  </a:cubicBezTo>
                  <a:lnTo>
                    <a:pt x="2935711" y="971737"/>
                  </a:lnTo>
                  <a:lnTo>
                    <a:pt x="2664382" y="911638"/>
                  </a:lnTo>
                  <a:cubicBezTo>
                    <a:pt x="2342331" y="844145"/>
                    <a:pt x="2020281" y="805456"/>
                    <a:pt x="1698230" y="951110"/>
                  </a:cubicBezTo>
                  <a:cubicBezTo>
                    <a:pt x="1197261" y="1177684"/>
                    <a:pt x="696292" y="958191"/>
                    <a:pt x="195324" y="878094"/>
                  </a:cubicBezTo>
                  <a:lnTo>
                    <a:pt x="3843" y="856613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26436137-8619-4D49-B05D-29C73263086C}"/>
                </a:ext>
              </a:extLst>
            </p:cNvPr>
            <p:cNvSpPr/>
            <p:nvPr/>
          </p:nvSpPr>
          <p:spPr>
            <a:xfrm rot="5400000">
              <a:off x="4243718" y="3348977"/>
              <a:ext cx="2792161" cy="257767"/>
            </a:xfrm>
            <a:custGeom>
              <a:avLst/>
              <a:gdLst>
                <a:gd name="connsiteX0" fmla="*/ 0 w 2792161"/>
                <a:gd name="connsiteY0" fmla="*/ 245817 h 257767"/>
                <a:gd name="connsiteX1" fmla="*/ 3026 w 2792161"/>
                <a:gd name="connsiteY1" fmla="*/ 231275 h 257767"/>
                <a:gd name="connsiteX2" fmla="*/ 16702 w 2792161"/>
                <a:gd name="connsiteY2" fmla="*/ 187055 h 257767"/>
                <a:gd name="connsiteX3" fmla="*/ 23680 w 2792161"/>
                <a:gd name="connsiteY3" fmla="*/ 186453 h 257767"/>
                <a:gd name="connsiteX4" fmla="*/ 46473 w 2792161"/>
                <a:gd name="connsiteY4" fmla="*/ 183307 h 257767"/>
                <a:gd name="connsiteX5" fmla="*/ 59463 w 2792161"/>
                <a:gd name="connsiteY5" fmla="*/ 182068 h 257767"/>
                <a:gd name="connsiteX6" fmla="*/ 85843 w 2792161"/>
                <a:gd name="connsiteY6" fmla="*/ 177874 h 257767"/>
                <a:gd name="connsiteX7" fmla="*/ 131031 w 2792161"/>
                <a:gd name="connsiteY7" fmla="*/ 171637 h 257767"/>
                <a:gd name="connsiteX8" fmla="*/ 160041 w 2792161"/>
                <a:gd name="connsiteY8" fmla="*/ 166076 h 257767"/>
                <a:gd name="connsiteX9" fmla="*/ 202596 w 2792161"/>
                <a:gd name="connsiteY9" fmla="*/ 159310 h 257767"/>
                <a:gd name="connsiteX10" fmla="*/ 488864 w 2792161"/>
                <a:gd name="connsiteY10" fmla="*/ 98620 h 257767"/>
                <a:gd name="connsiteX11" fmla="*/ 573069 w 2792161"/>
                <a:gd name="connsiteY11" fmla="*/ 79876 h 257767"/>
                <a:gd name="connsiteX12" fmla="*/ 775070 w 2792161"/>
                <a:gd name="connsiteY12" fmla="*/ 37944 h 257767"/>
                <a:gd name="connsiteX13" fmla="*/ 775133 w 2792161"/>
                <a:gd name="connsiteY13" fmla="*/ 37931 h 257767"/>
                <a:gd name="connsiteX14" fmla="*/ 902426 w 2792161"/>
                <a:gd name="connsiteY14" fmla="*/ 17691 h 257767"/>
                <a:gd name="connsiteX15" fmla="*/ 940134 w 2792161"/>
                <a:gd name="connsiteY15" fmla="*/ 13086 h 257767"/>
                <a:gd name="connsiteX16" fmla="*/ 1035731 w 2792161"/>
                <a:gd name="connsiteY16" fmla="*/ 3966 h 257767"/>
                <a:gd name="connsiteX17" fmla="*/ 1074690 w 2792161"/>
                <a:gd name="connsiteY17" fmla="*/ 1377 h 257767"/>
                <a:gd name="connsiteX18" fmla="*/ 1204534 w 2792161"/>
                <a:gd name="connsiteY18" fmla="*/ 0 h 257767"/>
                <a:gd name="connsiteX19" fmla="*/ 1332622 w 2792161"/>
                <a:gd name="connsiteY19" fmla="*/ 12220 h 257767"/>
                <a:gd name="connsiteX20" fmla="*/ 1419184 w 2792161"/>
                <a:gd name="connsiteY20" fmla="*/ 27111 h 257767"/>
                <a:gd name="connsiteX21" fmla="*/ 1419235 w 2792161"/>
                <a:gd name="connsiteY21" fmla="*/ 27120 h 257767"/>
                <a:gd name="connsiteX22" fmla="*/ 1419286 w 2792161"/>
                <a:gd name="connsiteY22" fmla="*/ 27133 h 257767"/>
                <a:gd name="connsiteX23" fmla="*/ 1514261 w 2792161"/>
                <a:gd name="connsiteY23" fmla="*/ 53288 h 257767"/>
                <a:gd name="connsiteX24" fmla="*/ 1538179 w 2792161"/>
                <a:gd name="connsiteY24" fmla="*/ 61211 h 257767"/>
                <a:gd name="connsiteX25" fmla="*/ 1633883 w 2792161"/>
                <a:gd name="connsiteY25" fmla="*/ 98599 h 257767"/>
                <a:gd name="connsiteX26" fmla="*/ 1633936 w 2792161"/>
                <a:gd name="connsiteY26" fmla="*/ 98620 h 257767"/>
                <a:gd name="connsiteX27" fmla="*/ 2492737 w 2792161"/>
                <a:gd name="connsiteY27" fmla="*/ 159310 h 257767"/>
                <a:gd name="connsiteX28" fmla="*/ 2775547 w 2792161"/>
                <a:gd name="connsiteY28" fmla="*/ 99353 h 257767"/>
                <a:gd name="connsiteX29" fmla="*/ 2792161 w 2792161"/>
                <a:gd name="connsiteY29" fmla="*/ 154806 h 257767"/>
                <a:gd name="connsiteX30" fmla="*/ 2569897 w 2792161"/>
                <a:gd name="connsiteY30" fmla="*/ 203811 h 257767"/>
                <a:gd name="connsiteX31" fmla="*/ 1633937 w 2792161"/>
                <a:gd name="connsiteY31" fmla="*/ 158101 h 257767"/>
                <a:gd name="connsiteX32" fmla="*/ 131030 w 2792161"/>
                <a:gd name="connsiteY32" fmla="*/ 231118 h 25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792161" h="257767">
                  <a:moveTo>
                    <a:pt x="0" y="245817"/>
                  </a:moveTo>
                  <a:lnTo>
                    <a:pt x="3026" y="231275"/>
                  </a:lnTo>
                  <a:lnTo>
                    <a:pt x="16702" y="187055"/>
                  </a:lnTo>
                  <a:lnTo>
                    <a:pt x="23680" y="186453"/>
                  </a:lnTo>
                  <a:lnTo>
                    <a:pt x="46473" y="183307"/>
                  </a:lnTo>
                  <a:lnTo>
                    <a:pt x="59463" y="182068"/>
                  </a:lnTo>
                  <a:lnTo>
                    <a:pt x="85843" y="177874"/>
                  </a:lnTo>
                  <a:lnTo>
                    <a:pt x="131031" y="171637"/>
                  </a:lnTo>
                  <a:lnTo>
                    <a:pt x="160041" y="166076"/>
                  </a:lnTo>
                  <a:lnTo>
                    <a:pt x="202596" y="159310"/>
                  </a:lnTo>
                  <a:cubicBezTo>
                    <a:pt x="298018" y="141777"/>
                    <a:pt x="393442" y="120199"/>
                    <a:pt x="488864" y="98620"/>
                  </a:cubicBezTo>
                  <a:lnTo>
                    <a:pt x="573069" y="79876"/>
                  </a:lnTo>
                  <a:lnTo>
                    <a:pt x="775070" y="37944"/>
                  </a:lnTo>
                  <a:lnTo>
                    <a:pt x="775133" y="37931"/>
                  </a:lnTo>
                  <a:lnTo>
                    <a:pt x="902426" y="17691"/>
                  </a:lnTo>
                  <a:lnTo>
                    <a:pt x="940134" y="13086"/>
                  </a:lnTo>
                  <a:lnTo>
                    <a:pt x="1035731" y="3966"/>
                  </a:lnTo>
                  <a:lnTo>
                    <a:pt x="1074690" y="1377"/>
                  </a:lnTo>
                  <a:lnTo>
                    <a:pt x="1204534" y="0"/>
                  </a:lnTo>
                  <a:lnTo>
                    <a:pt x="1332622" y="12220"/>
                  </a:lnTo>
                  <a:lnTo>
                    <a:pt x="1419184" y="27111"/>
                  </a:lnTo>
                  <a:lnTo>
                    <a:pt x="1419235" y="27120"/>
                  </a:lnTo>
                  <a:lnTo>
                    <a:pt x="1419286" y="27133"/>
                  </a:lnTo>
                  <a:lnTo>
                    <a:pt x="1514261" y="53288"/>
                  </a:lnTo>
                  <a:lnTo>
                    <a:pt x="1538179" y="61211"/>
                  </a:lnTo>
                  <a:lnTo>
                    <a:pt x="1633883" y="98599"/>
                  </a:lnTo>
                  <a:lnTo>
                    <a:pt x="1633936" y="98620"/>
                  </a:lnTo>
                  <a:cubicBezTo>
                    <a:pt x="1920203" y="228091"/>
                    <a:pt x="2206470" y="211907"/>
                    <a:pt x="2492737" y="159310"/>
                  </a:cubicBezTo>
                  <a:lnTo>
                    <a:pt x="2775547" y="99353"/>
                  </a:lnTo>
                  <a:lnTo>
                    <a:pt x="2792161" y="154806"/>
                  </a:lnTo>
                  <a:lnTo>
                    <a:pt x="2569897" y="203811"/>
                  </a:lnTo>
                  <a:cubicBezTo>
                    <a:pt x="2257910" y="267304"/>
                    <a:pt x="1945924" y="299204"/>
                    <a:pt x="1633937" y="158101"/>
                  </a:cubicBezTo>
                  <a:cubicBezTo>
                    <a:pt x="1132969" y="-68473"/>
                    <a:pt x="632000" y="151021"/>
                    <a:pt x="131030" y="23111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74C84B03-01FB-4D0A-9139-8D4AC3784113}"/>
                </a:ext>
              </a:extLst>
            </p:cNvPr>
            <p:cNvSpPr/>
            <p:nvPr/>
          </p:nvSpPr>
          <p:spPr>
            <a:xfrm rot="5400000">
              <a:off x="3320433" y="3358228"/>
              <a:ext cx="2936891" cy="258814"/>
            </a:xfrm>
            <a:custGeom>
              <a:avLst/>
              <a:gdLst>
                <a:gd name="connsiteX0" fmla="*/ 0 w 2936891"/>
                <a:gd name="connsiteY0" fmla="*/ 4929 h 258814"/>
                <a:gd name="connsiteX1" fmla="*/ 193620 w 2936891"/>
                <a:gd name="connsiteY1" fmla="*/ 26650 h 258814"/>
                <a:gd name="connsiteX2" fmla="*/ 1696526 w 2936891"/>
                <a:gd name="connsiteY2" fmla="*/ 99667 h 258814"/>
                <a:gd name="connsiteX3" fmla="*/ 2805813 w 2936891"/>
                <a:gd name="connsiteY3" fmla="*/ 91583 h 258814"/>
                <a:gd name="connsiteX4" fmla="*/ 2936891 w 2936891"/>
                <a:gd name="connsiteY4" fmla="*/ 120072 h 258814"/>
                <a:gd name="connsiteX5" fmla="*/ 2935118 w 2936891"/>
                <a:gd name="connsiteY5" fmla="*/ 169527 h 258814"/>
                <a:gd name="connsiteX6" fmla="*/ 2934118 w 2936891"/>
                <a:gd name="connsiteY6" fmla="*/ 178763 h 258814"/>
                <a:gd name="connsiteX7" fmla="*/ 2841596 w 2936891"/>
                <a:gd name="connsiteY7" fmla="*/ 159148 h 258814"/>
                <a:gd name="connsiteX8" fmla="*/ 1696525 w 2936891"/>
                <a:gd name="connsiteY8" fmla="*/ 159148 h 258814"/>
                <a:gd name="connsiteX9" fmla="*/ 193619 w 2936891"/>
                <a:gd name="connsiteY9" fmla="*/ 86131 h 258814"/>
                <a:gd name="connsiteX10" fmla="*/ 2140 w 2936891"/>
                <a:gd name="connsiteY10" fmla="*/ 64650 h 25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36891" h="258814">
                  <a:moveTo>
                    <a:pt x="0" y="4929"/>
                  </a:moveTo>
                  <a:lnTo>
                    <a:pt x="193620" y="26650"/>
                  </a:lnTo>
                  <a:cubicBezTo>
                    <a:pt x="694589" y="106747"/>
                    <a:pt x="1195558" y="326241"/>
                    <a:pt x="1696526" y="99667"/>
                  </a:cubicBezTo>
                  <a:cubicBezTo>
                    <a:pt x="2066288" y="-67566"/>
                    <a:pt x="2436051" y="8212"/>
                    <a:pt x="2805813" y="91583"/>
                  </a:cubicBezTo>
                  <a:lnTo>
                    <a:pt x="2936891" y="120072"/>
                  </a:lnTo>
                  <a:lnTo>
                    <a:pt x="2935118" y="169527"/>
                  </a:lnTo>
                  <a:lnTo>
                    <a:pt x="2934118" y="178763"/>
                  </a:lnTo>
                  <a:lnTo>
                    <a:pt x="2841596" y="159148"/>
                  </a:lnTo>
                  <a:cubicBezTo>
                    <a:pt x="2459906" y="72834"/>
                    <a:pt x="2078216" y="-13480"/>
                    <a:pt x="1696525" y="159148"/>
                  </a:cubicBezTo>
                  <a:cubicBezTo>
                    <a:pt x="1195556" y="385722"/>
                    <a:pt x="694587" y="166228"/>
                    <a:pt x="193619" y="86131"/>
                  </a:cubicBezTo>
                  <a:lnTo>
                    <a:pt x="2140" y="6465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C20D5884-7C24-4DA5-82A4-2FF9F26FD82C}"/>
                </a:ext>
              </a:extLst>
            </p:cNvPr>
            <p:cNvGrpSpPr/>
            <p:nvPr/>
          </p:nvGrpSpPr>
          <p:grpSpPr>
            <a:xfrm>
              <a:off x="4493821" y="3209155"/>
              <a:ext cx="1158162" cy="1041091"/>
              <a:chOff x="7617127" y="3209155"/>
              <a:chExt cx="1326905" cy="1041091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D9AFFA4-F650-4F90-8066-ABD5EE5528CB}"/>
                  </a:ext>
                </a:extLst>
              </p:cNvPr>
              <p:cNvSpPr/>
              <p:nvPr/>
            </p:nvSpPr>
            <p:spPr>
              <a:xfrm>
                <a:off x="7617127" y="3209155"/>
                <a:ext cx="1326904" cy="1041091"/>
              </a:xfrm>
              <a:custGeom>
                <a:avLst/>
                <a:gdLst>
                  <a:gd name="connsiteX0" fmla="*/ 679953 w 1326904"/>
                  <a:gd name="connsiteY0" fmla="*/ 0 h 1041091"/>
                  <a:gd name="connsiteX1" fmla="*/ 1326904 w 1326904"/>
                  <a:gd name="connsiteY1" fmla="*/ 524884 h 1041091"/>
                  <a:gd name="connsiteX2" fmla="*/ 679953 w 1326904"/>
                  <a:gd name="connsiteY2" fmla="*/ 1041091 h 1041091"/>
                  <a:gd name="connsiteX3" fmla="*/ 80 w 1326904"/>
                  <a:gd name="connsiteY3" fmla="*/ 752987 h 1041091"/>
                  <a:gd name="connsiteX4" fmla="*/ 1 w 1326904"/>
                  <a:gd name="connsiteY4" fmla="*/ 752896 h 1041091"/>
                  <a:gd name="connsiteX5" fmla="*/ 374403 w 1326904"/>
                  <a:gd name="connsiteY5" fmla="*/ 520546 h 1041091"/>
                  <a:gd name="connsiteX6" fmla="*/ 0 w 1326904"/>
                  <a:gd name="connsiteY6" fmla="*/ 288196 h 1041091"/>
                  <a:gd name="connsiteX7" fmla="*/ 80 w 1326904"/>
                  <a:gd name="connsiteY7" fmla="*/ 288105 h 1041091"/>
                  <a:gd name="connsiteX8" fmla="*/ 679953 w 1326904"/>
                  <a:gd name="connsiteY8" fmla="*/ 0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8" fmla="*/ 465843 w 1326904"/>
                  <a:gd name="connsiteY8" fmla="*/ 611986 h 1041091"/>
                  <a:gd name="connsiteX0" fmla="*/ 374403 w 1326904"/>
                  <a:gd name="connsiteY0" fmla="*/ 520546 h 1041091"/>
                  <a:gd name="connsiteX1" fmla="*/ 0 w 1326904"/>
                  <a:gd name="connsiteY1" fmla="*/ 288196 h 1041091"/>
                  <a:gd name="connsiteX2" fmla="*/ 80 w 1326904"/>
                  <a:gd name="connsiteY2" fmla="*/ 288105 h 1041091"/>
                  <a:gd name="connsiteX3" fmla="*/ 679953 w 1326904"/>
                  <a:gd name="connsiteY3" fmla="*/ 0 h 1041091"/>
                  <a:gd name="connsiteX4" fmla="*/ 1326904 w 1326904"/>
                  <a:gd name="connsiteY4" fmla="*/ 524884 h 1041091"/>
                  <a:gd name="connsiteX5" fmla="*/ 679953 w 1326904"/>
                  <a:gd name="connsiteY5" fmla="*/ 1041091 h 1041091"/>
                  <a:gd name="connsiteX6" fmla="*/ 80 w 1326904"/>
                  <a:gd name="connsiteY6" fmla="*/ 752987 h 1041091"/>
                  <a:gd name="connsiteX7" fmla="*/ 1 w 1326904"/>
                  <a:gd name="connsiteY7" fmla="*/ 752896 h 1041091"/>
                  <a:gd name="connsiteX0" fmla="*/ 0 w 1326904"/>
                  <a:gd name="connsiteY0" fmla="*/ 288196 h 1041091"/>
                  <a:gd name="connsiteX1" fmla="*/ 80 w 1326904"/>
                  <a:gd name="connsiteY1" fmla="*/ 288105 h 1041091"/>
                  <a:gd name="connsiteX2" fmla="*/ 679953 w 1326904"/>
                  <a:gd name="connsiteY2" fmla="*/ 0 h 1041091"/>
                  <a:gd name="connsiteX3" fmla="*/ 1326904 w 1326904"/>
                  <a:gd name="connsiteY3" fmla="*/ 524884 h 1041091"/>
                  <a:gd name="connsiteX4" fmla="*/ 679953 w 1326904"/>
                  <a:gd name="connsiteY4" fmla="*/ 1041091 h 1041091"/>
                  <a:gd name="connsiteX5" fmla="*/ 80 w 1326904"/>
                  <a:gd name="connsiteY5" fmla="*/ 752987 h 1041091"/>
                  <a:gd name="connsiteX6" fmla="*/ 1 w 1326904"/>
                  <a:gd name="connsiteY6" fmla="*/ 752896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6904" h="1041091">
                    <a:moveTo>
                      <a:pt x="0" y="288196"/>
                    </a:moveTo>
                    <a:cubicBezTo>
                      <a:pt x="27" y="288166"/>
                      <a:pt x="53" y="288135"/>
                      <a:pt x="80" y="288105"/>
                    </a:cubicBezTo>
                    <a:cubicBezTo>
                      <a:pt x="147422" y="143127"/>
                      <a:pt x="396942" y="0"/>
                      <a:pt x="679953" y="0"/>
                    </a:cubicBezTo>
                    <a:cubicBezTo>
                      <a:pt x="1132770" y="0"/>
                      <a:pt x="1326904" y="237394"/>
                      <a:pt x="1326904" y="524884"/>
                    </a:cubicBezTo>
                    <a:cubicBezTo>
                      <a:pt x="1326904" y="812373"/>
                      <a:pt x="1132770" y="1041091"/>
                      <a:pt x="679953" y="1041091"/>
                    </a:cubicBezTo>
                    <a:cubicBezTo>
                      <a:pt x="396942" y="1041091"/>
                      <a:pt x="147422" y="897964"/>
                      <a:pt x="80" y="752987"/>
                    </a:cubicBezTo>
                    <a:lnTo>
                      <a:pt x="1" y="752896"/>
                    </a:lnTo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98296E1-62D8-46DA-BB59-3B6AF0C6808E}"/>
                  </a:ext>
                </a:extLst>
              </p:cNvPr>
              <p:cNvSpPr/>
              <p:nvPr/>
            </p:nvSpPr>
            <p:spPr>
              <a:xfrm>
                <a:off x="8182515" y="3209155"/>
                <a:ext cx="761517" cy="1041091"/>
              </a:xfrm>
              <a:custGeom>
                <a:avLst/>
                <a:gdLst>
                  <a:gd name="connsiteX0" fmla="*/ 114566 w 761517"/>
                  <a:gd name="connsiteY0" fmla="*/ 0 h 1041091"/>
                  <a:gd name="connsiteX1" fmla="*/ 761517 w 761517"/>
                  <a:gd name="connsiteY1" fmla="*/ 524884 h 1041091"/>
                  <a:gd name="connsiteX2" fmla="*/ 114566 w 761517"/>
                  <a:gd name="connsiteY2" fmla="*/ 1041091 h 1041091"/>
                  <a:gd name="connsiteX3" fmla="*/ 30736 w 761517"/>
                  <a:gd name="connsiteY3" fmla="*/ 1036938 h 1041091"/>
                  <a:gd name="connsiteX4" fmla="*/ 1414 w 761517"/>
                  <a:gd name="connsiteY4" fmla="*/ 1032655 h 1041091"/>
                  <a:gd name="connsiteX5" fmla="*/ 31073 w 761517"/>
                  <a:gd name="connsiteY5" fmla="*/ 1030702 h 1041091"/>
                  <a:gd name="connsiteX6" fmla="*/ 520217 w 761517"/>
                  <a:gd name="connsiteY6" fmla="*/ 524884 h 1041091"/>
                  <a:gd name="connsiteX7" fmla="*/ 31073 w 761517"/>
                  <a:gd name="connsiteY7" fmla="*/ 10762 h 1041091"/>
                  <a:gd name="connsiteX8" fmla="*/ 0 w 761517"/>
                  <a:gd name="connsiteY8" fmla="*/ 8643 h 1041091"/>
                  <a:gd name="connsiteX9" fmla="*/ 30736 w 761517"/>
                  <a:gd name="connsiteY9" fmla="*/ 4153 h 1041091"/>
                  <a:gd name="connsiteX10" fmla="*/ 114566 w 761517"/>
                  <a:gd name="connsiteY10" fmla="*/ 0 h 104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1517" h="1041091">
                    <a:moveTo>
                      <a:pt x="114566" y="0"/>
                    </a:moveTo>
                    <a:cubicBezTo>
                      <a:pt x="567383" y="0"/>
                      <a:pt x="761517" y="237394"/>
                      <a:pt x="761517" y="524884"/>
                    </a:cubicBezTo>
                    <a:cubicBezTo>
                      <a:pt x="761517" y="812373"/>
                      <a:pt x="567383" y="1041091"/>
                      <a:pt x="114566" y="1041091"/>
                    </a:cubicBezTo>
                    <a:cubicBezTo>
                      <a:pt x="86265" y="1041091"/>
                      <a:pt x="58299" y="1039660"/>
                      <a:pt x="30736" y="1036938"/>
                    </a:cubicBezTo>
                    <a:lnTo>
                      <a:pt x="1414" y="1032655"/>
                    </a:lnTo>
                    <a:lnTo>
                      <a:pt x="31073" y="1030702"/>
                    </a:lnTo>
                    <a:cubicBezTo>
                      <a:pt x="371583" y="982993"/>
                      <a:pt x="520217" y="776437"/>
                      <a:pt x="520217" y="524884"/>
                    </a:cubicBezTo>
                    <a:cubicBezTo>
                      <a:pt x="520217" y="273330"/>
                      <a:pt x="371583" y="60131"/>
                      <a:pt x="31073" y="10762"/>
                    </a:cubicBezTo>
                    <a:lnTo>
                      <a:pt x="0" y="8643"/>
                    </a:lnTo>
                    <a:lnTo>
                      <a:pt x="30736" y="4153"/>
                    </a:lnTo>
                    <a:cubicBezTo>
                      <a:pt x="58299" y="1431"/>
                      <a:pt x="86265" y="0"/>
                      <a:pt x="1145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7FC17C0-8002-489A-BDF8-DD04E5C0088A}"/>
                </a:ext>
              </a:extLst>
            </p:cNvPr>
            <p:cNvSpPr/>
            <p:nvPr/>
          </p:nvSpPr>
          <p:spPr>
            <a:xfrm>
              <a:off x="3504716" y="2371883"/>
              <a:ext cx="869953" cy="2235712"/>
            </a:xfrm>
            <a:custGeom>
              <a:avLst/>
              <a:gdLst>
                <a:gd name="connsiteX0" fmla="*/ 108284 w 869953"/>
                <a:gd name="connsiteY0" fmla="*/ 0 h 2235712"/>
                <a:gd name="connsiteX1" fmla="*/ 165483 w 869953"/>
                <a:gd name="connsiteY1" fmla="*/ 3300 h 2235712"/>
                <a:gd name="connsiteX2" fmla="*/ 869953 w 869953"/>
                <a:gd name="connsiteY2" fmla="*/ 1127151 h 2235712"/>
                <a:gd name="connsiteX3" fmla="*/ 165483 w 869953"/>
                <a:gd name="connsiteY3" fmla="*/ 2232537 h 2235712"/>
                <a:gd name="connsiteX4" fmla="*/ 108415 w 869953"/>
                <a:gd name="connsiteY4" fmla="*/ 2235712 h 2235712"/>
                <a:gd name="connsiteX5" fmla="*/ 0 w 869953"/>
                <a:gd name="connsiteY5" fmla="*/ 2165789 h 2235712"/>
                <a:gd name="connsiteX6" fmla="*/ 60010 w 869953"/>
                <a:gd name="connsiteY6" fmla="*/ 2169111 h 2235712"/>
                <a:gd name="connsiteX7" fmla="*/ 816584 w 869953"/>
                <a:gd name="connsiteY7" fmla="*/ 1126575 h 2235712"/>
                <a:gd name="connsiteX8" fmla="*/ 60010 w 869953"/>
                <a:gd name="connsiteY8" fmla="*/ 66517 h 2235712"/>
                <a:gd name="connsiteX9" fmla="*/ 0 w 869953"/>
                <a:gd name="connsiteY9" fmla="*/ 69840 h 2235712"/>
                <a:gd name="connsiteX10" fmla="*/ 108284 w 869953"/>
                <a:gd name="connsiteY10" fmla="*/ 0 h 2235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953" h="2235712">
                  <a:moveTo>
                    <a:pt x="108284" y="0"/>
                  </a:moveTo>
                  <a:lnTo>
                    <a:pt x="165483" y="3300"/>
                  </a:lnTo>
                  <a:cubicBezTo>
                    <a:pt x="657233" y="61702"/>
                    <a:pt x="869953" y="547043"/>
                    <a:pt x="869953" y="1127151"/>
                  </a:cubicBezTo>
                  <a:cubicBezTo>
                    <a:pt x="869953" y="1707258"/>
                    <a:pt x="657233" y="2176187"/>
                    <a:pt x="165483" y="2232537"/>
                  </a:cubicBezTo>
                  <a:lnTo>
                    <a:pt x="108415" y="2235712"/>
                  </a:lnTo>
                  <a:lnTo>
                    <a:pt x="0" y="2165789"/>
                  </a:lnTo>
                  <a:lnTo>
                    <a:pt x="60010" y="2169111"/>
                  </a:lnTo>
                  <a:cubicBezTo>
                    <a:pt x="589555" y="2169111"/>
                    <a:pt x="816584" y="1707190"/>
                    <a:pt x="816584" y="1126575"/>
                  </a:cubicBezTo>
                  <a:cubicBezTo>
                    <a:pt x="816584" y="545960"/>
                    <a:pt x="589555" y="66517"/>
                    <a:pt x="60010" y="66517"/>
                  </a:cubicBezTo>
                  <a:lnTo>
                    <a:pt x="0" y="69840"/>
                  </a:lnTo>
                  <a:lnTo>
                    <a:pt x="108284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F76C138E-AB1F-4DA4-ABD3-78F0B57741F6}"/>
                </a:ext>
              </a:extLst>
            </p:cNvPr>
            <p:cNvSpPr/>
            <p:nvPr/>
          </p:nvSpPr>
          <p:spPr>
            <a:xfrm>
              <a:off x="3366321" y="2499360"/>
              <a:ext cx="831991" cy="1980674"/>
            </a:xfrm>
            <a:custGeom>
              <a:avLst/>
              <a:gdLst>
                <a:gd name="connsiteX0" fmla="*/ 136036 w 831991"/>
                <a:gd name="connsiteY0" fmla="*/ 0 h 1980674"/>
                <a:gd name="connsiteX1" fmla="*/ 831991 w 831991"/>
                <a:gd name="connsiteY1" fmla="*/ 998590 h 1980674"/>
                <a:gd name="connsiteX2" fmla="*/ 136036 w 831991"/>
                <a:gd name="connsiteY2" fmla="*/ 1980674 h 1980674"/>
                <a:gd name="connsiteX3" fmla="*/ 56956 w 831991"/>
                <a:gd name="connsiteY3" fmla="*/ 1976191 h 1980674"/>
                <a:gd name="connsiteX4" fmla="*/ 0 w 831991"/>
                <a:gd name="connsiteY4" fmla="*/ 1931718 h 1980674"/>
                <a:gd name="connsiteX5" fmla="*/ 59836 w 831991"/>
                <a:gd name="connsiteY5" fmla="*/ 1934954 h 1980674"/>
                <a:gd name="connsiteX6" fmla="*/ 755791 w 831991"/>
                <a:gd name="connsiteY6" fmla="*/ 998209 h 1980674"/>
                <a:gd name="connsiteX7" fmla="*/ 59836 w 831991"/>
                <a:gd name="connsiteY7" fmla="*/ 45720 h 1980674"/>
                <a:gd name="connsiteX8" fmla="*/ 0 w 831991"/>
                <a:gd name="connsiteY8" fmla="*/ 48956 h 1980674"/>
                <a:gd name="connsiteX9" fmla="*/ 56956 w 831991"/>
                <a:gd name="connsiteY9" fmla="*/ 4484 h 1980674"/>
                <a:gd name="connsiteX10" fmla="*/ 136036 w 831991"/>
                <a:gd name="connsiteY10" fmla="*/ 0 h 198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1991" h="1980674">
                  <a:moveTo>
                    <a:pt x="136036" y="0"/>
                  </a:moveTo>
                  <a:cubicBezTo>
                    <a:pt x="623153" y="0"/>
                    <a:pt x="831991" y="451642"/>
                    <a:pt x="831991" y="998590"/>
                  </a:cubicBezTo>
                  <a:cubicBezTo>
                    <a:pt x="831991" y="1545538"/>
                    <a:pt x="623153" y="1980674"/>
                    <a:pt x="136036" y="1980674"/>
                  </a:cubicBezTo>
                  <a:lnTo>
                    <a:pt x="56956" y="1976191"/>
                  </a:lnTo>
                  <a:lnTo>
                    <a:pt x="0" y="1931718"/>
                  </a:lnTo>
                  <a:lnTo>
                    <a:pt x="59836" y="1934954"/>
                  </a:lnTo>
                  <a:cubicBezTo>
                    <a:pt x="546953" y="1934954"/>
                    <a:pt x="755791" y="1519907"/>
                    <a:pt x="755791" y="998209"/>
                  </a:cubicBezTo>
                  <a:cubicBezTo>
                    <a:pt x="755791" y="476511"/>
                    <a:pt x="546953" y="45720"/>
                    <a:pt x="59836" y="45720"/>
                  </a:cubicBezTo>
                  <a:lnTo>
                    <a:pt x="0" y="48956"/>
                  </a:lnTo>
                  <a:lnTo>
                    <a:pt x="56956" y="4484"/>
                  </a:lnTo>
                  <a:lnTo>
                    <a:pt x="136036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DB399048-AA86-4553-B404-7BE7B077846B}"/>
                </a:ext>
              </a:extLst>
            </p:cNvPr>
            <p:cNvSpPr/>
            <p:nvPr/>
          </p:nvSpPr>
          <p:spPr>
            <a:xfrm>
              <a:off x="3423277" y="2438400"/>
              <a:ext cx="898023" cy="2102594"/>
            </a:xfrm>
            <a:custGeom>
              <a:avLst/>
              <a:gdLst>
                <a:gd name="connsiteX0" fmla="*/ 141449 w 898023"/>
                <a:gd name="connsiteY0" fmla="*/ 0 h 2102594"/>
                <a:gd name="connsiteX1" fmla="*/ 898023 w 898023"/>
                <a:gd name="connsiteY1" fmla="*/ 1060058 h 2102594"/>
                <a:gd name="connsiteX2" fmla="*/ 141449 w 898023"/>
                <a:gd name="connsiteY2" fmla="*/ 2102594 h 2102594"/>
                <a:gd name="connsiteX3" fmla="*/ 81439 w 898023"/>
                <a:gd name="connsiteY3" fmla="*/ 2099272 h 2102594"/>
                <a:gd name="connsiteX4" fmla="*/ 70642 w 898023"/>
                <a:gd name="connsiteY4" fmla="*/ 2092308 h 2102594"/>
                <a:gd name="connsiteX5" fmla="*/ 0 w 898023"/>
                <a:gd name="connsiteY5" fmla="*/ 2037151 h 2102594"/>
                <a:gd name="connsiteX6" fmla="*/ 79080 w 898023"/>
                <a:gd name="connsiteY6" fmla="*/ 2041634 h 2102594"/>
                <a:gd name="connsiteX7" fmla="*/ 775035 w 898023"/>
                <a:gd name="connsiteY7" fmla="*/ 1059550 h 2102594"/>
                <a:gd name="connsiteX8" fmla="*/ 79080 w 898023"/>
                <a:gd name="connsiteY8" fmla="*/ 60960 h 2102594"/>
                <a:gd name="connsiteX9" fmla="*/ 0 w 898023"/>
                <a:gd name="connsiteY9" fmla="*/ 65444 h 2102594"/>
                <a:gd name="connsiteX10" fmla="*/ 70642 w 898023"/>
                <a:gd name="connsiteY10" fmla="*/ 10286 h 2102594"/>
                <a:gd name="connsiteX11" fmla="*/ 81439 w 898023"/>
                <a:gd name="connsiteY11" fmla="*/ 3323 h 2102594"/>
                <a:gd name="connsiteX12" fmla="*/ 141449 w 898023"/>
                <a:gd name="connsiteY12" fmla="*/ 0 h 2102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8023" h="2102594">
                  <a:moveTo>
                    <a:pt x="141449" y="0"/>
                  </a:moveTo>
                  <a:cubicBezTo>
                    <a:pt x="670994" y="0"/>
                    <a:pt x="898023" y="479443"/>
                    <a:pt x="898023" y="1060058"/>
                  </a:cubicBezTo>
                  <a:cubicBezTo>
                    <a:pt x="898023" y="1640673"/>
                    <a:pt x="670994" y="2102594"/>
                    <a:pt x="141449" y="2102594"/>
                  </a:cubicBezTo>
                  <a:lnTo>
                    <a:pt x="81439" y="2099272"/>
                  </a:lnTo>
                  <a:lnTo>
                    <a:pt x="70642" y="2092308"/>
                  </a:lnTo>
                  <a:lnTo>
                    <a:pt x="0" y="2037151"/>
                  </a:lnTo>
                  <a:lnTo>
                    <a:pt x="79080" y="2041634"/>
                  </a:lnTo>
                  <a:cubicBezTo>
                    <a:pt x="566197" y="2041634"/>
                    <a:pt x="775035" y="1606498"/>
                    <a:pt x="775035" y="1059550"/>
                  </a:cubicBezTo>
                  <a:cubicBezTo>
                    <a:pt x="775035" y="512602"/>
                    <a:pt x="566197" y="60960"/>
                    <a:pt x="79080" y="60960"/>
                  </a:cubicBezTo>
                  <a:lnTo>
                    <a:pt x="0" y="65444"/>
                  </a:lnTo>
                  <a:lnTo>
                    <a:pt x="70642" y="10286"/>
                  </a:lnTo>
                  <a:lnTo>
                    <a:pt x="81439" y="3323"/>
                  </a:lnTo>
                  <a:lnTo>
                    <a:pt x="141449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1C77ADB8-3FD3-4EAE-BEAA-213C3C7BA8B1}"/>
                </a:ext>
              </a:extLst>
            </p:cNvPr>
            <p:cNvGrpSpPr/>
            <p:nvPr/>
          </p:nvGrpSpPr>
          <p:grpSpPr>
            <a:xfrm>
              <a:off x="4227153" y="4793539"/>
              <a:ext cx="925052" cy="570653"/>
              <a:chOff x="4227152" y="4737309"/>
              <a:chExt cx="1016205" cy="626884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6EAF951-0ECF-4ACD-9234-B8FDCDFD26B2}"/>
                  </a:ext>
                </a:extLst>
              </p:cNvPr>
              <p:cNvSpPr/>
              <p:nvPr/>
            </p:nvSpPr>
            <p:spPr>
              <a:xfrm rot="1800000">
                <a:off x="4227152" y="4737309"/>
                <a:ext cx="1016205" cy="473162"/>
              </a:xfrm>
              <a:custGeom>
                <a:avLst/>
                <a:gdLst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  <a:gd name="connsiteX7" fmla="*/ 324193 w 1016205"/>
                  <a:gd name="connsiteY7" fmla="*/ 26204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8" fmla="*/ 415633 w 1016205"/>
                  <a:gd name="connsiteY8" fmla="*/ 353485 h 473162"/>
                  <a:gd name="connsiteX0" fmla="*/ 324193 w 1016205"/>
                  <a:gd name="connsiteY0" fmla="*/ 262045 h 473162"/>
                  <a:gd name="connsiteX1" fmla="*/ 98422 w 1016205"/>
                  <a:gd name="connsiteY1" fmla="*/ 84044 h 473162"/>
                  <a:gd name="connsiteX2" fmla="*/ 125271 w 1016205"/>
                  <a:gd name="connsiteY2" fmla="*/ 69293 h 473162"/>
                  <a:gd name="connsiteX3" fmla="*/ 494308 w 1016205"/>
                  <a:gd name="connsiteY3" fmla="*/ 0 h 473162"/>
                  <a:gd name="connsiteX4" fmla="*/ 1016205 w 1016205"/>
                  <a:gd name="connsiteY4" fmla="*/ 236581 h 473162"/>
                  <a:gd name="connsiteX5" fmla="*/ 494308 w 1016205"/>
                  <a:gd name="connsiteY5" fmla="*/ 473162 h 473162"/>
                  <a:gd name="connsiteX6" fmla="*/ 13424 w 1016205"/>
                  <a:gd name="connsiteY6" fmla="*/ 328669 h 473162"/>
                  <a:gd name="connsiteX7" fmla="*/ 0 w 1016205"/>
                  <a:gd name="connsiteY7" fmla="*/ 309066 h 473162"/>
                  <a:gd name="connsiteX0" fmla="*/ 98422 w 1016205"/>
                  <a:gd name="connsiteY0" fmla="*/ 84044 h 473162"/>
                  <a:gd name="connsiteX1" fmla="*/ 125271 w 1016205"/>
                  <a:gd name="connsiteY1" fmla="*/ 69293 h 473162"/>
                  <a:gd name="connsiteX2" fmla="*/ 494308 w 1016205"/>
                  <a:gd name="connsiteY2" fmla="*/ 0 h 473162"/>
                  <a:gd name="connsiteX3" fmla="*/ 1016205 w 1016205"/>
                  <a:gd name="connsiteY3" fmla="*/ 236581 h 473162"/>
                  <a:gd name="connsiteX4" fmla="*/ 494308 w 1016205"/>
                  <a:gd name="connsiteY4" fmla="*/ 473162 h 473162"/>
                  <a:gd name="connsiteX5" fmla="*/ 13424 w 1016205"/>
                  <a:gd name="connsiteY5" fmla="*/ 328669 h 473162"/>
                  <a:gd name="connsiteX6" fmla="*/ 0 w 1016205"/>
                  <a:gd name="connsiteY6" fmla="*/ 309066 h 473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205" h="473162">
                    <a:moveTo>
                      <a:pt x="98422" y="84044"/>
                    </a:moveTo>
                    <a:lnTo>
                      <a:pt x="125271" y="69293"/>
                    </a:lnTo>
                    <a:cubicBezTo>
                      <a:pt x="219716" y="26480"/>
                      <a:pt x="350190" y="0"/>
                      <a:pt x="494308" y="0"/>
                    </a:cubicBezTo>
                    <a:cubicBezTo>
                      <a:pt x="782544" y="0"/>
                      <a:pt x="1016205" y="105921"/>
                      <a:pt x="1016205" y="236581"/>
                    </a:cubicBezTo>
                    <a:cubicBezTo>
                      <a:pt x="1016205" y="367241"/>
                      <a:pt x="782544" y="473162"/>
                      <a:pt x="494308" y="473162"/>
                    </a:cubicBezTo>
                    <a:cubicBezTo>
                      <a:pt x="278131" y="473162"/>
                      <a:pt x="92653" y="413581"/>
                      <a:pt x="13424" y="328669"/>
                    </a:cubicBezTo>
                    <a:lnTo>
                      <a:pt x="0" y="309066"/>
                    </a:lnTo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934C4C3F-7C36-41BB-A073-02C656AE9C4C}"/>
                  </a:ext>
                </a:extLst>
              </p:cNvPr>
              <p:cNvSpPr/>
              <p:nvPr/>
            </p:nvSpPr>
            <p:spPr>
              <a:xfrm rot="1800000">
                <a:off x="4886829" y="4968786"/>
                <a:ext cx="300677" cy="395407"/>
              </a:xfrm>
              <a:custGeom>
                <a:avLst/>
                <a:gdLst>
                  <a:gd name="connsiteX0" fmla="*/ 135355 w 373915"/>
                  <a:gd name="connsiteY0" fmla="*/ 0 h 491719"/>
                  <a:gd name="connsiteX1" fmla="*/ 183822 w 373915"/>
                  <a:gd name="connsiteY1" fmla="*/ 18127 h 491719"/>
                  <a:gd name="connsiteX2" fmla="*/ 373915 w 373915"/>
                  <a:gd name="connsiteY2" fmla="*/ 226163 h 491719"/>
                  <a:gd name="connsiteX3" fmla="*/ 87769 w 373915"/>
                  <a:gd name="connsiteY3" fmla="*/ 470125 h 491719"/>
                  <a:gd name="connsiteX4" fmla="*/ 0 w 373915"/>
                  <a:gd name="connsiteY4" fmla="*/ 491719 h 491719"/>
                  <a:gd name="connsiteX5" fmla="*/ 65888 w 373915"/>
                  <a:gd name="connsiteY5" fmla="*/ 432612 h 491719"/>
                  <a:gd name="connsiteX6" fmla="*/ 176731 w 373915"/>
                  <a:gd name="connsiteY6" fmla="*/ 164030 h 491719"/>
                  <a:gd name="connsiteX7" fmla="*/ 163545 w 373915"/>
                  <a:gd name="connsiteY7" fmla="*/ 67217 h 491719"/>
                  <a:gd name="connsiteX8" fmla="*/ 135355 w 373915"/>
                  <a:gd name="connsiteY8" fmla="*/ 0 h 4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915" h="491719">
                    <a:moveTo>
                      <a:pt x="135355" y="0"/>
                    </a:moveTo>
                    <a:lnTo>
                      <a:pt x="183822" y="18127"/>
                    </a:lnTo>
                    <a:cubicBezTo>
                      <a:pt x="301271" y="71368"/>
                      <a:pt x="373915" y="144920"/>
                      <a:pt x="373915" y="226163"/>
                    </a:cubicBezTo>
                    <a:cubicBezTo>
                      <a:pt x="373915" y="327717"/>
                      <a:pt x="260409" y="417253"/>
                      <a:pt x="87769" y="470125"/>
                    </a:cubicBezTo>
                    <a:lnTo>
                      <a:pt x="0" y="491719"/>
                    </a:lnTo>
                    <a:lnTo>
                      <a:pt x="65888" y="432612"/>
                    </a:lnTo>
                    <a:cubicBezTo>
                      <a:pt x="135868" y="355944"/>
                      <a:pt x="176731" y="263519"/>
                      <a:pt x="176731" y="164030"/>
                    </a:cubicBezTo>
                    <a:cubicBezTo>
                      <a:pt x="176731" y="130867"/>
                      <a:pt x="172190" y="98488"/>
                      <a:pt x="163545" y="67217"/>
                    </a:cubicBezTo>
                    <a:lnTo>
                      <a:pt x="135355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8D87168C-1B3A-4421-BB82-868D6C99499F}"/>
                </a:ext>
              </a:extLst>
            </p:cNvPr>
            <p:cNvSpPr/>
            <p:nvPr/>
          </p:nvSpPr>
          <p:spPr>
            <a:xfrm rot="900000">
              <a:off x="3950622" y="1582959"/>
              <a:ext cx="1689224" cy="616273"/>
            </a:xfrm>
            <a:custGeom>
              <a:avLst/>
              <a:gdLst>
                <a:gd name="connsiteX0" fmla="*/ 710818 w 1689224"/>
                <a:gd name="connsiteY0" fmla="*/ 36905 h 616273"/>
                <a:gd name="connsiteX1" fmla="*/ 1027485 w 1689224"/>
                <a:gd name="connsiteY1" fmla="*/ 0 h 616273"/>
                <a:gd name="connsiteX2" fmla="*/ 1622878 w 1689224"/>
                <a:gd name="connsiteY2" fmla="*/ 140194 h 616273"/>
                <a:gd name="connsiteX3" fmla="*/ 1689224 w 1689224"/>
                <a:gd name="connsiteY3" fmla="*/ 182391 h 616273"/>
                <a:gd name="connsiteX4" fmla="*/ 1424203 w 1689224"/>
                <a:gd name="connsiteY4" fmla="*/ 168689 h 616273"/>
                <a:gd name="connsiteX5" fmla="*/ 16890 w 1689224"/>
                <a:gd name="connsiteY5" fmla="*/ 598291 h 616273"/>
                <a:gd name="connsiteX6" fmla="*/ 0 w 1689224"/>
                <a:gd name="connsiteY6" fmla="*/ 616273 h 616273"/>
                <a:gd name="connsiteX7" fmla="*/ 46275 w 1689224"/>
                <a:gd name="connsiteY7" fmla="*/ 501359 h 616273"/>
                <a:gd name="connsiteX8" fmla="*/ 710818 w 1689224"/>
                <a:gd name="connsiteY8" fmla="*/ 36905 h 616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9224" h="616273">
                  <a:moveTo>
                    <a:pt x="710818" y="36905"/>
                  </a:moveTo>
                  <a:cubicBezTo>
                    <a:pt x="810853" y="12921"/>
                    <a:pt x="917212" y="0"/>
                    <a:pt x="1027485" y="0"/>
                  </a:cubicBezTo>
                  <a:cubicBezTo>
                    <a:pt x="1248032" y="0"/>
                    <a:pt x="1452920" y="51683"/>
                    <a:pt x="1622878" y="140194"/>
                  </a:cubicBezTo>
                  <a:lnTo>
                    <a:pt x="1689224" y="182391"/>
                  </a:lnTo>
                  <a:lnTo>
                    <a:pt x="1424203" y="168689"/>
                  </a:lnTo>
                  <a:cubicBezTo>
                    <a:pt x="816506" y="168689"/>
                    <a:pt x="287914" y="342400"/>
                    <a:pt x="16890" y="598291"/>
                  </a:cubicBezTo>
                  <a:lnTo>
                    <a:pt x="0" y="616273"/>
                  </a:lnTo>
                  <a:lnTo>
                    <a:pt x="46275" y="501359"/>
                  </a:lnTo>
                  <a:cubicBezTo>
                    <a:pt x="167520" y="280388"/>
                    <a:pt x="410713" y="108859"/>
                    <a:pt x="710818" y="3690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pptxe60_クマノミのイラスト</dc:title>
  <dc:subject>pptxe60_クマノミのイラスト</dc:subject>
  <dc:creator>でじけろお</dc:creator>
  <cp:revision>1</cp:revision>
  <dcterms:created xsi:type="dcterms:W3CDTF">2018-05-20T00:31:01Z</dcterms:created>
  <dcterms:modified xsi:type="dcterms:W3CDTF">2020-09-03T07:01:29Z</dcterms:modified>
  <cp:version>1</cp:version>
</cp:coreProperties>
</file>